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1.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4.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2" name="Shape 122"/>
        <p:cNvGrpSpPr/>
        <p:nvPr/>
      </p:nvGrpSpPr>
      <p:grpSpPr>
        <a:xfrm>
          <a:off y="0" x="0"/>
          <a:ext cy="0" cx="0"/>
          <a:chOff y="0" x="0"/>
          <a:chExt cy="0" cx="0"/>
        </a:xfrm>
      </p:grpSpPr>
      <p:sp>
        <p:nvSpPr>
          <p:cNvPr id="123" name="Shape 1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4" name="Shape 12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0" name="Shape 130"/>
        <p:cNvGrpSpPr/>
        <p:nvPr/>
      </p:nvGrpSpPr>
      <p:grpSpPr>
        <a:xfrm>
          <a:off y="0" x="0"/>
          <a:ext cy="0" cx="0"/>
          <a:chOff y="0" x="0"/>
          <a:chExt cy="0" cx="0"/>
        </a:xfrm>
      </p:grpSpPr>
      <p:sp>
        <p:nvSpPr>
          <p:cNvPr id="131" name="Shape 1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2" name="Shape 1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6" name="Shape 136"/>
        <p:cNvGrpSpPr/>
        <p:nvPr/>
      </p:nvGrpSpPr>
      <p:grpSpPr>
        <a:xfrm>
          <a:off y="0" x="0"/>
          <a:ext cy="0" cx="0"/>
          <a:chOff y="0" x="0"/>
          <a:chExt cy="0" cx="0"/>
        </a:xfrm>
      </p:grpSpPr>
      <p:sp>
        <p:nvSpPr>
          <p:cNvPr id="137" name="Shape 13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38" name="Shape 13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2" name="Shape 142"/>
        <p:cNvGrpSpPr/>
        <p:nvPr/>
      </p:nvGrpSpPr>
      <p:grpSpPr>
        <a:xfrm>
          <a:off y="0" x="0"/>
          <a:ext cy="0" cx="0"/>
          <a:chOff y="0" x="0"/>
          <a:chExt cy="0" cx="0"/>
        </a:xfrm>
      </p:grpSpPr>
      <p:sp>
        <p:nvSpPr>
          <p:cNvPr id="143" name="Shape 1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4" name="Shape 14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8" name="Shape 148"/>
        <p:cNvGrpSpPr/>
        <p:nvPr/>
      </p:nvGrpSpPr>
      <p:grpSpPr>
        <a:xfrm>
          <a:off y="0" x="0"/>
          <a:ext cy="0" cx="0"/>
          <a:chOff y="0" x="0"/>
          <a:chExt cy="0" cx="0"/>
        </a:xfrm>
      </p:grpSpPr>
      <p:sp>
        <p:nvSpPr>
          <p:cNvPr id="149" name="Shape 1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0" name="Shape 1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4" name="Shape 154"/>
        <p:cNvGrpSpPr/>
        <p:nvPr/>
      </p:nvGrpSpPr>
      <p:grpSpPr>
        <a:xfrm>
          <a:off y="0" x="0"/>
          <a:ext cy="0" cx="0"/>
          <a:chOff y="0" x="0"/>
          <a:chExt cy="0" cx="0"/>
        </a:xfrm>
      </p:grpSpPr>
      <p:sp>
        <p:nvSpPr>
          <p:cNvPr id="155" name="Shape 15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6" name="Shape 15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1" name="Shape 161"/>
        <p:cNvGrpSpPr/>
        <p:nvPr/>
      </p:nvGrpSpPr>
      <p:grpSpPr>
        <a:xfrm>
          <a:off y="0" x="0"/>
          <a:ext cy="0" cx="0"/>
          <a:chOff y="0" x="0"/>
          <a:chExt cy="0" cx="0"/>
        </a:xfrm>
      </p:grpSpPr>
      <p:sp>
        <p:nvSpPr>
          <p:cNvPr id="162" name="Shape 16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3" name="Shape 16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 name="Shape 167"/>
        <p:cNvGrpSpPr/>
        <p:nvPr/>
      </p:nvGrpSpPr>
      <p:grpSpPr>
        <a:xfrm>
          <a:off y="0" x="0"/>
          <a:ext cy="0" cx="0"/>
          <a:chOff y="0" x="0"/>
          <a:chExt cy="0" cx="0"/>
        </a:xfrm>
      </p:grpSpPr>
      <p:sp>
        <p:nvSpPr>
          <p:cNvPr id="168" name="Shape 16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9" name="Shape 16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3" name="Shape 1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8" name="Shape 188"/>
        <p:cNvGrpSpPr/>
        <p:nvPr/>
      </p:nvGrpSpPr>
      <p:grpSpPr>
        <a:xfrm>
          <a:off y="0" x="0"/>
          <a:ext cy="0" cx="0"/>
          <a:chOff y="0" x="0"/>
          <a:chExt cy="0" cx="0"/>
        </a:xfrm>
      </p:grpSpPr>
      <p:sp>
        <p:nvSpPr>
          <p:cNvPr id="189" name="Shape 1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0" name="Shape 1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5" name="Shape 195"/>
        <p:cNvGrpSpPr/>
        <p:nvPr/>
      </p:nvGrpSpPr>
      <p:grpSpPr>
        <a:xfrm>
          <a:off y="0" x="0"/>
          <a:ext cy="0" cx="0"/>
          <a:chOff y="0" x="0"/>
          <a:chExt cy="0" cx="0"/>
        </a:xfrm>
      </p:grpSpPr>
      <p:sp>
        <p:nvSpPr>
          <p:cNvPr id="196" name="Shape 1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7" name="Shape 19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2" name="Shape 202"/>
        <p:cNvGrpSpPr/>
        <p:nvPr/>
      </p:nvGrpSpPr>
      <p:grpSpPr>
        <a:xfrm>
          <a:off y="0" x="0"/>
          <a:ext cy="0" cx="0"/>
          <a:chOff y="0" x="0"/>
          <a:chExt cy="0" cx="0"/>
        </a:xfrm>
      </p:grpSpPr>
      <p:sp>
        <p:nvSpPr>
          <p:cNvPr id="203" name="Shape 2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4" name="Shape 2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4" name="Shape 21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9" name="Shape 219"/>
        <p:cNvGrpSpPr/>
        <p:nvPr/>
      </p:nvGrpSpPr>
      <p:grpSpPr>
        <a:xfrm>
          <a:off y="0" x="0"/>
          <a:ext cy="0" cx="0"/>
          <a:chOff y="0" x="0"/>
          <a:chExt cy="0" cx="0"/>
        </a:xfrm>
      </p:grpSpPr>
      <p:sp>
        <p:nvSpPr>
          <p:cNvPr id="220" name="Shape 2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1" name="Shape 2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2" name="Shape 232"/>
        <p:cNvGrpSpPr/>
        <p:nvPr/>
      </p:nvGrpSpPr>
      <p:grpSpPr>
        <a:xfrm>
          <a:off y="0" x="0"/>
          <a:ext cy="0" cx="0"/>
          <a:chOff y="0" x="0"/>
          <a:chExt cy="0" cx="0"/>
        </a:xfrm>
      </p:grpSpPr>
      <p:sp>
        <p:nvSpPr>
          <p:cNvPr id="233" name="Shape 2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4" name="Shape 2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9" name="Shape 239"/>
        <p:cNvGrpSpPr/>
        <p:nvPr/>
      </p:nvGrpSpPr>
      <p:grpSpPr>
        <a:xfrm>
          <a:off y="0" x="0"/>
          <a:ext cy="0" cx="0"/>
          <a:chOff y="0" x="0"/>
          <a:chExt cy="0" cx="0"/>
        </a:xfrm>
      </p:grpSpPr>
      <p:sp>
        <p:nvSpPr>
          <p:cNvPr id="240" name="Shape 2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1" name="Shape 2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4" name="Shape 25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1" name="Shape 261"/>
        <p:cNvGrpSpPr/>
        <p:nvPr/>
      </p:nvGrpSpPr>
      <p:grpSpPr>
        <a:xfrm>
          <a:off y="0" x="0"/>
          <a:ext cy="0" cx="0"/>
          <a:chOff y="0" x="0"/>
          <a:chExt cy="0" cx="0"/>
        </a:xfrm>
      </p:grpSpPr>
      <p:sp>
        <p:nvSpPr>
          <p:cNvPr id="262" name="Shape 26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3" name="Shape 26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8" name="Shape 268"/>
        <p:cNvGrpSpPr/>
        <p:nvPr/>
      </p:nvGrpSpPr>
      <p:grpSpPr>
        <a:xfrm>
          <a:off y="0" x="0"/>
          <a:ext cy="0" cx="0"/>
          <a:chOff y="0" x="0"/>
          <a:chExt cy="0" cx="0"/>
        </a:xfrm>
      </p:grpSpPr>
      <p:sp>
        <p:nvSpPr>
          <p:cNvPr id="269" name="Shape 2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0" name="Shape 27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7" name="Shape 277"/>
        <p:cNvGrpSpPr/>
        <p:nvPr/>
      </p:nvGrpSpPr>
      <p:grpSpPr>
        <a:xfrm>
          <a:off y="0" x="0"/>
          <a:ext cy="0" cx="0"/>
          <a:chOff y="0" x="0"/>
          <a:chExt cy="0" cx="0"/>
        </a:xfrm>
      </p:grpSpPr>
      <p:sp>
        <p:nvSpPr>
          <p:cNvPr id="278" name="Shape 2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9" name="Shape 2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 name="Shape 73"/>
        <p:cNvGrpSpPr/>
        <p:nvPr/>
      </p:nvGrpSpPr>
      <p:grpSpPr>
        <a:xfrm>
          <a:off y="0" x="0"/>
          <a:ext cy="0" cx="0"/>
          <a:chOff y="0" x="0"/>
          <a:chExt cy="0" cx="0"/>
        </a:xfrm>
      </p:grpSpPr>
      <p:sp>
        <p:nvSpPr>
          <p:cNvPr id="74" name="Shape 7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5" name="Shape 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3" name="Shape 283"/>
        <p:cNvGrpSpPr/>
        <p:nvPr/>
      </p:nvGrpSpPr>
      <p:grpSpPr>
        <a:xfrm>
          <a:off y="0" x="0"/>
          <a:ext cy="0" cx="0"/>
          <a:chOff y="0" x="0"/>
          <a:chExt cy="0" cx="0"/>
        </a:xfrm>
      </p:grpSpPr>
      <p:sp>
        <p:nvSpPr>
          <p:cNvPr id="284" name="Shape 28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85" name="Shape 28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9" name="Shape 289"/>
        <p:cNvGrpSpPr/>
        <p:nvPr/>
      </p:nvGrpSpPr>
      <p:grpSpPr>
        <a:xfrm>
          <a:off y="0" x="0"/>
          <a:ext cy="0" cx="0"/>
          <a:chOff y="0" x="0"/>
          <a:chExt cy="0" cx="0"/>
        </a:xfrm>
      </p:grpSpPr>
      <p:sp>
        <p:nvSpPr>
          <p:cNvPr id="290" name="Shape 2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91" name="Shape 29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6" name="Shape 296"/>
        <p:cNvGrpSpPr/>
        <p:nvPr/>
      </p:nvGrpSpPr>
      <p:grpSpPr>
        <a:xfrm>
          <a:off y="0" x="0"/>
          <a:ext cy="0" cx="0"/>
          <a:chOff y="0" x="0"/>
          <a:chExt cy="0" cx="0"/>
        </a:xfrm>
      </p:grpSpPr>
      <p:sp>
        <p:nvSpPr>
          <p:cNvPr id="297" name="Shape 2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98" name="Shape 29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3" name="Shape 303"/>
        <p:cNvGrpSpPr/>
        <p:nvPr/>
      </p:nvGrpSpPr>
      <p:grpSpPr>
        <a:xfrm>
          <a:off y="0" x="0"/>
          <a:ext cy="0" cx="0"/>
          <a:chOff y="0" x="0"/>
          <a:chExt cy="0" cx="0"/>
        </a:xfrm>
      </p:grpSpPr>
      <p:sp>
        <p:nvSpPr>
          <p:cNvPr id="304" name="Shape 3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05" name="Shape 3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1" name="Shape 311"/>
        <p:cNvGrpSpPr/>
        <p:nvPr/>
      </p:nvGrpSpPr>
      <p:grpSpPr>
        <a:xfrm>
          <a:off y="0" x="0"/>
          <a:ext cy="0" cx="0"/>
          <a:chOff y="0" x="0"/>
          <a:chExt cy="0" cx="0"/>
        </a:xfrm>
      </p:grpSpPr>
      <p:sp>
        <p:nvSpPr>
          <p:cNvPr id="312" name="Shape 3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13" name="Shape 3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7" name="Shape 317"/>
        <p:cNvGrpSpPr/>
        <p:nvPr/>
      </p:nvGrpSpPr>
      <p:grpSpPr>
        <a:xfrm>
          <a:off y="0" x="0"/>
          <a:ext cy="0" cx="0"/>
          <a:chOff y="0" x="0"/>
          <a:chExt cy="0" cx="0"/>
        </a:xfrm>
      </p:grpSpPr>
      <p:sp>
        <p:nvSpPr>
          <p:cNvPr id="318" name="Shape 31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19" name="Shape 31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5" name="Shape 325"/>
        <p:cNvGrpSpPr/>
        <p:nvPr/>
      </p:nvGrpSpPr>
      <p:grpSpPr>
        <a:xfrm>
          <a:off y="0" x="0"/>
          <a:ext cy="0" cx="0"/>
          <a:chOff y="0" x="0"/>
          <a:chExt cy="0" cx="0"/>
        </a:xfrm>
      </p:grpSpPr>
      <p:sp>
        <p:nvSpPr>
          <p:cNvPr id="326" name="Shape 3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7" name="Shape 3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2" name="Shape 332"/>
        <p:cNvGrpSpPr/>
        <p:nvPr/>
      </p:nvGrpSpPr>
      <p:grpSpPr>
        <a:xfrm>
          <a:off y="0" x="0"/>
          <a:ext cy="0" cx="0"/>
          <a:chOff y="0" x="0"/>
          <a:chExt cy="0" cx="0"/>
        </a:xfrm>
      </p:grpSpPr>
      <p:sp>
        <p:nvSpPr>
          <p:cNvPr id="333" name="Shape 3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34" name="Shape 3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43" name="Shape 3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0" name="Shape 350"/>
        <p:cNvGrpSpPr/>
        <p:nvPr/>
      </p:nvGrpSpPr>
      <p:grpSpPr>
        <a:xfrm>
          <a:off y="0" x="0"/>
          <a:ext cy="0" cx="0"/>
          <a:chOff y="0" x="0"/>
          <a:chExt cy="0" cx="0"/>
        </a:xfrm>
      </p:grpSpPr>
      <p:sp>
        <p:nvSpPr>
          <p:cNvPr id="351" name="Shape 3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2" name="Shape 3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 name="Shape 79"/>
        <p:cNvGrpSpPr/>
        <p:nvPr/>
      </p:nvGrpSpPr>
      <p:grpSpPr>
        <a:xfrm>
          <a:off y="0" x="0"/>
          <a:ext cy="0" cx="0"/>
          <a:chOff y="0" x="0"/>
          <a:chExt cy="0" cx="0"/>
        </a:xfrm>
      </p:grpSpPr>
      <p:sp>
        <p:nvSpPr>
          <p:cNvPr id="80" name="Shape 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1" name="Shape 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8" name="Shape 358"/>
        <p:cNvGrpSpPr/>
        <p:nvPr/>
      </p:nvGrpSpPr>
      <p:grpSpPr>
        <a:xfrm>
          <a:off y="0" x="0"/>
          <a:ext cy="0" cx="0"/>
          <a:chOff y="0" x="0"/>
          <a:chExt cy="0" cx="0"/>
        </a:xfrm>
      </p:grpSpPr>
      <p:sp>
        <p:nvSpPr>
          <p:cNvPr id="359" name="Shape 3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0" name="Shape 3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4" name="Shape 364"/>
        <p:cNvGrpSpPr/>
        <p:nvPr/>
      </p:nvGrpSpPr>
      <p:grpSpPr>
        <a:xfrm>
          <a:off y="0" x="0"/>
          <a:ext cy="0" cx="0"/>
          <a:chOff y="0" x="0"/>
          <a:chExt cy="0" cx="0"/>
        </a:xfrm>
      </p:grpSpPr>
      <p:sp>
        <p:nvSpPr>
          <p:cNvPr id="365" name="Shape 36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66" name="Shape 36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1" name="Shape 371"/>
        <p:cNvGrpSpPr/>
        <p:nvPr/>
      </p:nvGrpSpPr>
      <p:grpSpPr>
        <a:xfrm>
          <a:off y="0" x="0"/>
          <a:ext cy="0" cx="0"/>
          <a:chOff y="0" x="0"/>
          <a:chExt cy="0" cx="0"/>
        </a:xfrm>
      </p:grpSpPr>
      <p:sp>
        <p:nvSpPr>
          <p:cNvPr id="372" name="Shape 3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73" name="Shape 3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8" name="Shape 378"/>
        <p:cNvGrpSpPr/>
        <p:nvPr/>
      </p:nvGrpSpPr>
      <p:grpSpPr>
        <a:xfrm>
          <a:off y="0" x="0"/>
          <a:ext cy="0" cx="0"/>
          <a:chOff y="0" x="0"/>
          <a:chExt cy="0" cx="0"/>
        </a:xfrm>
      </p:grpSpPr>
      <p:sp>
        <p:nvSpPr>
          <p:cNvPr id="379" name="Shape 3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0" name="Shape 38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5" name="Shape 385"/>
        <p:cNvGrpSpPr/>
        <p:nvPr/>
      </p:nvGrpSpPr>
      <p:grpSpPr>
        <a:xfrm>
          <a:off y="0" x="0"/>
          <a:ext cy="0" cx="0"/>
          <a:chOff y="0" x="0"/>
          <a:chExt cy="0" cx="0"/>
        </a:xfrm>
      </p:grpSpPr>
      <p:sp>
        <p:nvSpPr>
          <p:cNvPr id="386" name="Shape 3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7" name="Shape 3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4" name="Shape 3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8" name="Shape 398"/>
        <p:cNvGrpSpPr/>
        <p:nvPr/>
      </p:nvGrpSpPr>
      <p:grpSpPr>
        <a:xfrm>
          <a:off y="0" x="0"/>
          <a:ext cy="0" cx="0"/>
          <a:chOff y="0" x="0"/>
          <a:chExt cy="0" cx="0"/>
        </a:xfrm>
      </p:grpSpPr>
      <p:sp>
        <p:nvSpPr>
          <p:cNvPr id="399" name="Shape 39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00" name="Shape 40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5" name="Shape 405"/>
        <p:cNvGrpSpPr/>
        <p:nvPr/>
      </p:nvGrpSpPr>
      <p:grpSpPr>
        <a:xfrm>
          <a:off y="0" x="0"/>
          <a:ext cy="0" cx="0"/>
          <a:chOff y="0" x="0"/>
          <a:chExt cy="0" cx="0"/>
        </a:xfrm>
      </p:grpSpPr>
      <p:sp>
        <p:nvSpPr>
          <p:cNvPr id="406" name="Shape 4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7" name="Shape 40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3" name="Shape 413"/>
        <p:cNvGrpSpPr/>
        <p:nvPr/>
      </p:nvGrpSpPr>
      <p:grpSpPr>
        <a:xfrm>
          <a:off y="0" x="0"/>
          <a:ext cy="0" cx="0"/>
          <a:chOff y="0" x="0"/>
          <a:chExt cy="0" cx="0"/>
        </a:xfrm>
      </p:grpSpPr>
      <p:sp>
        <p:nvSpPr>
          <p:cNvPr id="414" name="Shape 4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15" name="Shape 4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1" name="Shape 421"/>
        <p:cNvGrpSpPr/>
        <p:nvPr/>
      </p:nvGrpSpPr>
      <p:grpSpPr>
        <a:xfrm>
          <a:off y="0" x="0"/>
          <a:ext cy="0" cx="0"/>
          <a:chOff y="0" x="0"/>
          <a:chExt cy="0" cx="0"/>
        </a:xfrm>
      </p:grpSpPr>
      <p:sp>
        <p:nvSpPr>
          <p:cNvPr id="422" name="Shape 42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3" name="Shape 42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9" name="Shape 429"/>
        <p:cNvGrpSpPr/>
        <p:nvPr/>
      </p:nvGrpSpPr>
      <p:grpSpPr>
        <a:xfrm>
          <a:off y="0" x="0"/>
          <a:ext cy="0" cx="0"/>
          <a:chOff y="0" x="0"/>
          <a:chExt cy="0" cx="0"/>
        </a:xfrm>
      </p:grpSpPr>
      <p:sp>
        <p:nvSpPr>
          <p:cNvPr id="430" name="Shape 4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1" name="Shape 43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7" name="Shape 437"/>
        <p:cNvGrpSpPr/>
        <p:nvPr/>
      </p:nvGrpSpPr>
      <p:grpSpPr>
        <a:xfrm>
          <a:off y="0" x="0"/>
          <a:ext cy="0" cx="0"/>
          <a:chOff y="0" x="0"/>
          <a:chExt cy="0" cx="0"/>
        </a:xfrm>
      </p:grpSpPr>
      <p:sp>
        <p:nvSpPr>
          <p:cNvPr id="438" name="Shape 4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9" name="Shape 43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6" name="Shape 446"/>
        <p:cNvGrpSpPr/>
        <p:nvPr/>
      </p:nvGrpSpPr>
      <p:grpSpPr>
        <a:xfrm>
          <a:off y="0" x="0"/>
          <a:ext cy="0" cx="0"/>
          <a:chOff y="0" x="0"/>
          <a:chExt cy="0" cx="0"/>
        </a:xfrm>
      </p:grpSpPr>
      <p:sp>
        <p:nvSpPr>
          <p:cNvPr id="447" name="Shape 4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8" name="Shape 4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6" name="Shape 456"/>
        <p:cNvGrpSpPr/>
        <p:nvPr/>
      </p:nvGrpSpPr>
      <p:grpSpPr>
        <a:xfrm>
          <a:off y="0" x="0"/>
          <a:ext cy="0" cx="0"/>
          <a:chOff y="0" x="0"/>
          <a:chExt cy="0" cx="0"/>
        </a:xfrm>
      </p:grpSpPr>
      <p:sp>
        <p:nvSpPr>
          <p:cNvPr id="457" name="Shape 4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8" name="Shape 4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4" name="Shape 464"/>
        <p:cNvGrpSpPr/>
        <p:nvPr/>
      </p:nvGrpSpPr>
      <p:grpSpPr>
        <a:xfrm>
          <a:off y="0" x="0"/>
          <a:ext cy="0" cx="0"/>
          <a:chOff y="0" x="0"/>
          <a:chExt cy="0" cx="0"/>
        </a:xfrm>
      </p:grpSpPr>
      <p:sp>
        <p:nvSpPr>
          <p:cNvPr id="465" name="Shape 4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6" name="Shape 4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2" name="Shape 472"/>
        <p:cNvGrpSpPr/>
        <p:nvPr/>
      </p:nvGrpSpPr>
      <p:grpSpPr>
        <a:xfrm>
          <a:off y="0" x="0"/>
          <a:ext cy="0" cx="0"/>
          <a:chOff y="0" x="0"/>
          <a:chExt cy="0" cx="0"/>
        </a:xfrm>
      </p:grpSpPr>
      <p:sp>
        <p:nvSpPr>
          <p:cNvPr id="473" name="Shape 4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4" name="Shape 47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9" name="Shape 479"/>
        <p:cNvGrpSpPr/>
        <p:nvPr/>
      </p:nvGrpSpPr>
      <p:grpSpPr>
        <a:xfrm>
          <a:off y="0" x="0"/>
          <a:ext cy="0" cx="0"/>
          <a:chOff y="0" x="0"/>
          <a:chExt cy="0" cx="0"/>
        </a:xfrm>
      </p:grpSpPr>
      <p:sp>
        <p:nvSpPr>
          <p:cNvPr id="480" name="Shape 4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1" name="Shape 4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5" name="Shape 485"/>
        <p:cNvGrpSpPr/>
        <p:nvPr/>
      </p:nvGrpSpPr>
      <p:grpSpPr>
        <a:xfrm>
          <a:off y="0" x="0"/>
          <a:ext cy="0" cx="0"/>
          <a:chOff y="0" x="0"/>
          <a:chExt cy="0" cx="0"/>
        </a:xfrm>
      </p:grpSpPr>
      <p:sp>
        <p:nvSpPr>
          <p:cNvPr id="486" name="Shape 4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87" name="Shape 48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3" name="Shape 493"/>
        <p:cNvGrpSpPr/>
        <p:nvPr/>
      </p:nvGrpSpPr>
      <p:grpSpPr>
        <a:xfrm>
          <a:off y="0" x="0"/>
          <a:ext cy="0" cx="0"/>
          <a:chOff y="0" x="0"/>
          <a:chExt cy="0" cx="0"/>
        </a:xfrm>
      </p:grpSpPr>
      <p:sp>
        <p:nvSpPr>
          <p:cNvPr id="494" name="Shape 4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95" name="Shape 4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0" name="Shape 500"/>
        <p:cNvGrpSpPr/>
        <p:nvPr/>
      </p:nvGrpSpPr>
      <p:grpSpPr>
        <a:xfrm>
          <a:off y="0" x="0"/>
          <a:ext cy="0" cx="0"/>
          <a:chOff y="0" x="0"/>
          <a:chExt cy="0" cx="0"/>
        </a:xfrm>
      </p:grpSpPr>
      <p:sp>
        <p:nvSpPr>
          <p:cNvPr id="501" name="Shape 5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2" name="Shape 5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4" name="Shape 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6" name="Shape 506"/>
        <p:cNvGrpSpPr/>
        <p:nvPr/>
      </p:nvGrpSpPr>
      <p:grpSpPr>
        <a:xfrm>
          <a:off y="0" x="0"/>
          <a:ext cy="0" cx="0"/>
          <a:chOff y="0" x="0"/>
          <a:chExt cy="0" cx="0"/>
        </a:xfrm>
      </p:grpSpPr>
      <p:sp>
        <p:nvSpPr>
          <p:cNvPr id="507" name="Shape 50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08" name="Shape 50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2" name="Shape 512"/>
        <p:cNvGrpSpPr/>
        <p:nvPr/>
      </p:nvGrpSpPr>
      <p:grpSpPr>
        <a:xfrm>
          <a:off y="0" x="0"/>
          <a:ext cy="0" cx="0"/>
          <a:chOff y="0" x="0"/>
          <a:chExt cy="0" cx="0"/>
        </a:xfrm>
      </p:grpSpPr>
      <p:sp>
        <p:nvSpPr>
          <p:cNvPr id="513" name="Shape 51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4" name="Shape 51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9" name="Shape 519"/>
        <p:cNvGrpSpPr/>
        <p:nvPr/>
      </p:nvGrpSpPr>
      <p:grpSpPr>
        <a:xfrm>
          <a:off y="0" x="0"/>
          <a:ext cy="0" cx="0"/>
          <a:chOff y="0" x="0"/>
          <a:chExt cy="0" cx="0"/>
        </a:xfrm>
      </p:grpSpPr>
      <p:sp>
        <p:nvSpPr>
          <p:cNvPr id="520" name="Shape 5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1" name="Shape 5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6" name="Shape 526"/>
        <p:cNvGrpSpPr/>
        <p:nvPr/>
      </p:nvGrpSpPr>
      <p:grpSpPr>
        <a:xfrm>
          <a:off y="0" x="0"/>
          <a:ext cy="0" cx="0"/>
          <a:chOff y="0" x="0"/>
          <a:chExt cy="0" cx="0"/>
        </a:xfrm>
      </p:grpSpPr>
      <p:sp>
        <p:nvSpPr>
          <p:cNvPr id="527" name="Shape 5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8" name="Shape 5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2" name="Shape 532"/>
        <p:cNvGrpSpPr/>
        <p:nvPr/>
      </p:nvGrpSpPr>
      <p:grpSpPr>
        <a:xfrm>
          <a:off y="0" x="0"/>
          <a:ext cy="0" cx="0"/>
          <a:chOff y="0" x="0"/>
          <a:chExt cy="0" cx="0"/>
        </a:xfrm>
      </p:grpSpPr>
      <p:sp>
        <p:nvSpPr>
          <p:cNvPr id="533" name="Shape 53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34" name="Shape 53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8" name="Shape 538"/>
        <p:cNvGrpSpPr/>
        <p:nvPr/>
      </p:nvGrpSpPr>
      <p:grpSpPr>
        <a:xfrm>
          <a:off y="0" x="0"/>
          <a:ext cy="0" cx="0"/>
          <a:chOff y="0" x="0"/>
          <a:chExt cy="0" cx="0"/>
        </a:xfrm>
      </p:grpSpPr>
      <p:sp>
        <p:nvSpPr>
          <p:cNvPr id="539" name="Shape 5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0" name="Shape 54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4" name="Shape 544"/>
        <p:cNvGrpSpPr/>
        <p:nvPr/>
      </p:nvGrpSpPr>
      <p:grpSpPr>
        <a:xfrm>
          <a:off y="0" x="0"/>
          <a:ext cy="0" cx="0"/>
          <a:chOff y="0" x="0"/>
          <a:chExt cy="0" cx="0"/>
        </a:xfrm>
      </p:grpSpPr>
      <p:sp>
        <p:nvSpPr>
          <p:cNvPr id="545" name="Shape 5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6" name="Shape 54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0" name="Shape 550"/>
        <p:cNvGrpSpPr/>
        <p:nvPr/>
      </p:nvGrpSpPr>
      <p:grpSpPr>
        <a:xfrm>
          <a:off y="0" x="0"/>
          <a:ext cy="0" cx="0"/>
          <a:chOff y="0" x="0"/>
          <a:chExt cy="0" cx="0"/>
        </a:xfrm>
      </p:grpSpPr>
      <p:sp>
        <p:nvSpPr>
          <p:cNvPr id="551" name="Shape 5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2" name="Shape 5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7" name="Shape 557"/>
        <p:cNvGrpSpPr/>
        <p:nvPr/>
      </p:nvGrpSpPr>
      <p:grpSpPr>
        <a:xfrm>
          <a:off y="0" x="0"/>
          <a:ext cy="0" cx="0"/>
          <a:chOff y="0" x="0"/>
          <a:chExt cy="0" cx="0"/>
        </a:xfrm>
      </p:grpSpPr>
      <p:sp>
        <p:nvSpPr>
          <p:cNvPr id="558" name="Shape 5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9" name="Shape 5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3" name="Shape 563"/>
        <p:cNvGrpSpPr/>
        <p:nvPr/>
      </p:nvGrpSpPr>
      <p:grpSpPr>
        <a:xfrm>
          <a:off y="0" x="0"/>
          <a:ext cy="0" cx="0"/>
          <a:chOff y="0" x="0"/>
          <a:chExt cy="0" cx="0"/>
        </a:xfrm>
      </p:grpSpPr>
      <p:sp>
        <p:nvSpPr>
          <p:cNvPr id="564" name="Shape 5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5" name="Shape 5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 name="Shape 98"/>
        <p:cNvGrpSpPr/>
        <p:nvPr/>
      </p:nvGrpSpPr>
      <p:grpSpPr>
        <a:xfrm>
          <a:off y="0" x="0"/>
          <a:ext cy="0" cx="0"/>
          <a:chOff y="0" x="0"/>
          <a:chExt cy="0" cx="0"/>
        </a:xfrm>
      </p:grpSpPr>
      <p:sp>
        <p:nvSpPr>
          <p:cNvPr id="99" name="Shape 9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00" name="Shape 10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9" name="Shape 569"/>
        <p:cNvGrpSpPr/>
        <p:nvPr/>
      </p:nvGrpSpPr>
      <p:grpSpPr>
        <a:xfrm>
          <a:off y="0" x="0"/>
          <a:ext cy="0" cx="0"/>
          <a:chOff y="0" x="0"/>
          <a:chExt cy="0" cx="0"/>
        </a:xfrm>
      </p:grpSpPr>
      <p:sp>
        <p:nvSpPr>
          <p:cNvPr id="570" name="Shape 5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1" name="Shape 57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5" name="Shape 575"/>
        <p:cNvGrpSpPr/>
        <p:nvPr/>
      </p:nvGrpSpPr>
      <p:grpSpPr>
        <a:xfrm>
          <a:off y="0" x="0"/>
          <a:ext cy="0" cx="0"/>
          <a:chOff y="0" x="0"/>
          <a:chExt cy="0" cx="0"/>
        </a:xfrm>
      </p:grpSpPr>
      <p:sp>
        <p:nvSpPr>
          <p:cNvPr id="576" name="Shape 5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7" name="Shape 57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1" name="Shape 581"/>
        <p:cNvGrpSpPr/>
        <p:nvPr/>
      </p:nvGrpSpPr>
      <p:grpSpPr>
        <a:xfrm>
          <a:off y="0" x="0"/>
          <a:ext cy="0" cx="0"/>
          <a:chOff y="0" x="0"/>
          <a:chExt cy="0" cx="0"/>
        </a:xfrm>
      </p:grpSpPr>
      <p:sp>
        <p:nvSpPr>
          <p:cNvPr id="582" name="Shape 5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83" name="Shape 58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7" name="Shape 587"/>
        <p:cNvGrpSpPr/>
        <p:nvPr/>
      </p:nvGrpSpPr>
      <p:grpSpPr>
        <a:xfrm>
          <a:off y="0" x="0"/>
          <a:ext cy="0" cx="0"/>
          <a:chOff y="0" x="0"/>
          <a:chExt cy="0" cx="0"/>
        </a:xfrm>
      </p:grpSpPr>
      <p:sp>
        <p:nvSpPr>
          <p:cNvPr id="588" name="Shape 5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89" name="Shape 5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7" name="Shape 10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 name="Shape 113"/>
        <p:cNvGrpSpPr/>
        <p:nvPr/>
      </p:nvGrpSpPr>
      <p:grpSpPr>
        <a:xfrm>
          <a:off y="0" x="0"/>
          <a:ext cy="0" cx="0"/>
          <a:chOff y="0" x="0"/>
          <a:chExt cy="0" cx="0"/>
        </a:xfrm>
      </p:grpSpPr>
      <p:sp>
        <p:nvSpPr>
          <p:cNvPr id="114" name="Shape 1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5" name="Shape 1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a:spcBef>
                <a:spcPts val="0"/>
              </a:spcBef>
              <a:buClr>
                <a:schemeClr val="dk2"/>
              </a:buClr>
              <a:buSzPct val="100000"/>
              <a:buNone/>
              <a:defRPr sz="2400" i="1">
                <a:solidFill>
                  <a:schemeClr val="dk2"/>
                </a:solidFill>
              </a:defRPr>
            </a:lvl1pPr>
            <a:lvl2pPr algn="ctr" rtl="0">
              <a:spcBef>
                <a:spcPts val="0"/>
              </a:spcBef>
              <a:buClr>
                <a:schemeClr val="dk2"/>
              </a:buClr>
              <a:buNone/>
              <a:defRPr i="1">
                <a:solidFill>
                  <a:schemeClr val="dk2"/>
                </a:solidFill>
              </a:defRPr>
            </a:lvl2pPr>
            <a:lvl3pPr algn="ctr" rtl="0">
              <a:spcBef>
                <a:spcPts val="0"/>
              </a:spcBef>
              <a:buClr>
                <a:schemeClr val="dk2"/>
              </a:buClr>
              <a:buNone/>
              <a:defRPr i="1">
                <a:solidFill>
                  <a:schemeClr val="dk2"/>
                </a:solidFill>
              </a:defRPr>
            </a:lvl3pPr>
            <a:lvl4pPr algn="ctr" rtl="0">
              <a:spcBef>
                <a:spcPts val="0"/>
              </a:spcBef>
              <a:buClr>
                <a:schemeClr val="dk2"/>
              </a:buClr>
              <a:buSzPct val="100000"/>
              <a:buNone/>
              <a:defRPr sz="2400" i="1">
                <a:solidFill>
                  <a:schemeClr val="dk2"/>
                </a:solidFill>
              </a:defRPr>
            </a:lvl4pPr>
            <a:lvl5pPr algn="ctr" rtl="0">
              <a:spcBef>
                <a:spcPts val="0"/>
              </a:spcBef>
              <a:buClr>
                <a:schemeClr val="dk2"/>
              </a:buClr>
              <a:buSzPct val="100000"/>
              <a:buNone/>
              <a:defRPr sz="2400" i="1">
                <a:solidFill>
                  <a:schemeClr val="dk2"/>
                </a:solidFill>
              </a:defRPr>
            </a:lvl5pPr>
            <a:lvl6pPr algn="ctr" rtl="0">
              <a:spcBef>
                <a:spcPts val="0"/>
              </a:spcBef>
              <a:buClr>
                <a:schemeClr val="dk2"/>
              </a:buClr>
              <a:buSzPct val="100000"/>
              <a:buNone/>
              <a:defRPr sz="2400" i="1">
                <a:solidFill>
                  <a:schemeClr val="dk2"/>
                </a:solidFill>
              </a:defRPr>
            </a:lvl6pPr>
            <a:lvl7pPr algn="ctr" rtl="0">
              <a:spcBef>
                <a:spcPts val="0"/>
              </a:spcBef>
              <a:buClr>
                <a:schemeClr val="dk2"/>
              </a:buClr>
              <a:buSzPct val="100000"/>
              <a:buNone/>
              <a:defRPr sz="2400" i="1">
                <a:solidFill>
                  <a:schemeClr val="dk2"/>
                </a:solidFill>
              </a:defRPr>
            </a:lvl7pPr>
            <a:lvl8pPr algn="ctr" rtl="0">
              <a:spcBef>
                <a:spcPts val="0"/>
              </a:spcBef>
              <a:buClr>
                <a:schemeClr val="dk2"/>
              </a:buClr>
              <a:buSzPct val="100000"/>
              <a:buNone/>
              <a:defRPr sz="2400" i="1">
                <a:solidFill>
                  <a:schemeClr val="dk2"/>
                </a:solidFill>
              </a:defRPr>
            </a:lvl8pPr>
            <a:lvl9pPr algn="ctr" rt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3.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600"/>
              </a:spcBef>
              <a:buClr>
                <a:schemeClr val="dk1"/>
              </a:buClr>
              <a:buSzPct val="100000"/>
              <a:buFont typeface="Georgia"/>
              <a:defRPr sz="3000">
                <a:solidFill>
                  <a:schemeClr val="dk1"/>
                </a:solidFill>
                <a:latin typeface="Georgia"/>
                <a:ea typeface="Georgia"/>
                <a:cs typeface="Georgia"/>
                <a:sym typeface="Georgia"/>
              </a:defRPr>
            </a:lvl1pPr>
            <a:lvl2pPr rtl="0">
              <a:spcBef>
                <a:spcPts val="480"/>
              </a:spcBef>
              <a:buClr>
                <a:schemeClr val="dk1"/>
              </a:buClr>
              <a:buSzPct val="100000"/>
              <a:buFont typeface="Georgia"/>
              <a:defRPr sz="2400">
                <a:solidFill>
                  <a:schemeClr val="dk1"/>
                </a:solidFill>
                <a:latin typeface="Georgia"/>
                <a:ea typeface="Georgia"/>
                <a:cs typeface="Georgia"/>
                <a:sym typeface="Georgia"/>
              </a:defRPr>
            </a:lvl2pPr>
            <a:lvl3pPr rtl="0">
              <a:spcBef>
                <a:spcPts val="480"/>
              </a:spcBef>
              <a:buClr>
                <a:schemeClr val="dk1"/>
              </a:buClr>
              <a:buSzPct val="100000"/>
              <a:buFont typeface="Georgia"/>
              <a:defRPr sz="2400">
                <a:solidFill>
                  <a:schemeClr val="dk1"/>
                </a:solidFill>
                <a:latin typeface="Georgia"/>
                <a:ea typeface="Georgia"/>
                <a:cs typeface="Georgia"/>
                <a:sym typeface="Georgia"/>
              </a:defRPr>
            </a:lvl3pPr>
            <a:lvl4pPr rtl="0">
              <a:spcBef>
                <a:spcPts val="360"/>
              </a:spcBef>
              <a:buClr>
                <a:schemeClr val="dk1"/>
              </a:buClr>
              <a:buSzPct val="100000"/>
              <a:buFont typeface="Georgia"/>
              <a:defRPr sz="1800">
                <a:solidFill>
                  <a:schemeClr val="dk1"/>
                </a:solidFill>
                <a:latin typeface="Georgia"/>
                <a:ea typeface="Georgia"/>
                <a:cs typeface="Georgia"/>
                <a:sym typeface="Georgia"/>
              </a:defRPr>
            </a:lvl4pPr>
            <a:lvl5pPr rtl="0">
              <a:spcBef>
                <a:spcPts val="360"/>
              </a:spcBef>
              <a:buClr>
                <a:schemeClr val="dk1"/>
              </a:buClr>
              <a:buSzPct val="100000"/>
              <a:buFont typeface="Georgia"/>
              <a:defRPr sz="1800">
                <a:solidFill>
                  <a:schemeClr val="dk1"/>
                </a:solidFill>
                <a:latin typeface="Georgia"/>
                <a:ea typeface="Georgia"/>
                <a:cs typeface="Georgia"/>
                <a:sym typeface="Georgia"/>
              </a:defRPr>
            </a:lvl5pPr>
            <a:lvl6pPr rtl="0">
              <a:spcBef>
                <a:spcPts val="360"/>
              </a:spcBef>
              <a:buClr>
                <a:schemeClr val="dk1"/>
              </a:buClr>
              <a:buSzPct val="100000"/>
              <a:buFont typeface="Georgia"/>
              <a:defRPr sz="1800">
                <a:solidFill>
                  <a:schemeClr val="dk1"/>
                </a:solidFill>
                <a:latin typeface="Georgia"/>
                <a:ea typeface="Georgia"/>
                <a:cs typeface="Georgia"/>
                <a:sym typeface="Georgia"/>
              </a:defRPr>
            </a:lvl6pPr>
            <a:lvl7pPr rtl="0">
              <a:spcBef>
                <a:spcPts val="360"/>
              </a:spcBef>
              <a:buClr>
                <a:schemeClr val="dk1"/>
              </a:buClr>
              <a:buSzPct val="100000"/>
              <a:buFont typeface="Georgia"/>
              <a:defRPr sz="1800">
                <a:solidFill>
                  <a:schemeClr val="dk1"/>
                </a:solidFill>
                <a:latin typeface="Georgia"/>
                <a:ea typeface="Georgia"/>
                <a:cs typeface="Georgia"/>
                <a:sym typeface="Georgia"/>
              </a:defRPr>
            </a:lvl7pPr>
            <a:lvl8pPr rtl="0">
              <a:spcBef>
                <a:spcPts val="360"/>
              </a:spcBef>
              <a:buClr>
                <a:schemeClr val="dk1"/>
              </a:buClr>
              <a:buSzPct val="100000"/>
              <a:buFont typeface="Georgia"/>
              <a:defRPr sz="1800">
                <a:solidFill>
                  <a:schemeClr val="dk1"/>
                </a:solidFill>
                <a:latin typeface="Georgia"/>
                <a:ea typeface="Georgia"/>
                <a:cs typeface="Georgia"/>
                <a:sym typeface="Georgia"/>
              </a:defRPr>
            </a:lvl8pPr>
            <a:lvl9pPr rtl="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8.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03.jpg" Type="http://schemas.openxmlformats.org/officeDocument/2006/relationships/image" Id="rId4"/><Relationship Target="../media/image01.jpg" Type="http://schemas.openxmlformats.org/officeDocument/2006/relationships/image" Id="rId3"/><Relationship Target="../media/image02.jpg" Type="http://schemas.openxmlformats.org/officeDocument/2006/relationships/image"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 Target="../media/image11.gif" Type="http://schemas.openxmlformats.org/officeDocument/2006/relationships/image" Id="rId4"/><Relationship Target="../media/image05.gif"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7.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09.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7.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22.png" Type="http://schemas.openxmlformats.org/officeDocument/2006/relationships/image" Id="rId10"/><Relationship Target="../media/image23.png" Type="http://schemas.openxmlformats.org/officeDocument/2006/relationships/image" Id="rId4"/><Relationship Target="../media/image17.png" Type="http://schemas.openxmlformats.org/officeDocument/2006/relationships/image" Id="rId3"/><Relationship Target="../media/image21.png" Type="http://schemas.openxmlformats.org/officeDocument/2006/relationships/image" Id="rId9"/><Relationship Target="../media/image15.png" Type="http://schemas.openxmlformats.org/officeDocument/2006/relationships/image" Id="rId6"/><Relationship Target="../media/image25.png" Type="http://schemas.openxmlformats.org/officeDocument/2006/relationships/image" Id="rId5"/><Relationship Target="../media/image26.png" Type="http://schemas.openxmlformats.org/officeDocument/2006/relationships/image" Id="rId8"/><Relationship Target="../media/image24.png" Type="http://schemas.openxmlformats.org/officeDocument/2006/relationships/image" Id="rId7"/></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12.gif"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 Target="../media/image14.gif"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13.gif"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20.png" Type="http://schemas.openxmlformats.org/officeDocument/2006/relationships/image" Id="rId4"/><Relationship Target="../media/image19.png" Type="http://schemas.openxmlformats.org/officeDocument/2006/relationships/image" Id="rId3"/><Relationship Target="../media/image16.gif" Type="http://schemas.openxmlformats.org/officeDocument/2006/relationships/image" Id="rId5"/></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8.xml" Type="http://schemas.openxmlformats.org/officeDocument/2006/relationships/slideLayout" Id="rId1"/><Relationship Target="../media/image18.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media/image28.gif" Type="http://schemas.openxmlformats.org/officeDocument/2006/relationships/image" Id="rId10"/><Relationship Target="../media/image32.png" Type="http://schemas.openxmlformats.org/officeDocument/2006/relationships/image" Id="rId4"/><Relationship Target="../media/image27.png" Type="http://schemas.openxmlformats.org/officeDocument/2006/relationships/image" Id="rId3"/><Relationship Target="../media/image33.png" Type="http://schemas.openxmlformats.org/officeDocument/2006/relationships/image" Id="rId9"/><Relationship Target="../media/image34.png" Type="http://schemas.openxmlformats.org/officeDocument/2006/relationships/image" Id="rId6"/><Relationship Target="../media/image30.png" Type="http://schemas.openxmlformats.org/officeDocument/2006/relationships/image" Id="rId5"/><Relationship Target="../media/image31.png" Type="http://schemas.openxmlformats.org/officeDocument/2006/relationships/image" Id="rId8"/><Relationship Target="../media/image29.png" Type="http://schemas.openxmlformats.org/officeDocument/2006/relationships/image" Id="rId7"/></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8.xml" Type="http://schemas.openxmlformats.org/officeDocument/2006/relationships/slideLayout" Id="rId1"/><Relationship Target="../media/image41.png" Type="http://schemas.openxmlformats.org/officeDocument/2006/relationships/image" Id="rId4"/><Relationship Target="../media/image36.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 Target="../media/image38.gif" Type="http://schemas.openxmlformats.org/officeDocument/2006/relationships/image" Id="rId10"/><Relationship Target="../media/image55.png" Type="http://schemas.openxmlformats.org/officeDocument/2006/relationships/image" Id="rId4"/><Relationship Target="../media/image37.png" Type="http://schemas.openxmlformats.org/officeDocument/2006/relationships/image" Id="rId3"/><Relationship Target="../media/image35.gif" Type="http://schemas.openxmlformats.org/officeDocument/2006/relationships/image" Id="rId9"/><Relationship Target="../media/image49.png" Type="http://schemas.openxmlformats.org/officeDocument/2006/relationships/image" Id="rId6"/><Relationship Target="../media/image53.png" Type="http://schemas.openxmlformats.org/officeDocument/2006/relationships/image" Id="rId5"/><Relationship Target="../media/image62.png" Type="http://schemas.openxmlformats.org/officeDocument/2006/relationships/image" Id="rId8"/><Relationship Target="../media/image51.png" Type="http://schemas.openxmlformats.org/officeDocument/2006/relationships/image" Id="rId7"/></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media/image39.gif" Type="http://schemas.openxmlformats.org/officeDocument/2006/relationships/image" Id="rId4"/><Relationship Target="../media/image61.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43.gif"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4"/><Relationship Target="../media/image65.png" Type="http://schemas.openxmlformats.org/officeDocument/2006/relationships/image" Id="rId3"/><Relationship Target="../media/image42.gif" Type="http://schemas.openxmlformats.org/officeDocument/2006/relationships/image" Id="rId5"/></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7.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7.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https://www.youtube.com/watch?v=9t_uDfpHzRc" Type="http://schemas.openxmlformats.org/officeDocument/2006/relationships/hyperlink" TargetMode="External"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44.jp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45.jp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8.xml" Type="http://schemas.openxmlformats.org/officeDocument/2006/relationships/slideLayout" Id="rId1"/><Relationship Target="../media/image60.jpg" Type="http://schemas.openxmlformats.org/officeDocument/2006/relationships/image" Id="rId4"/><Relationship Target="../media/image46.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7.xml" Type="http://schemas.openxmlformats.org/officeDocument/2006/relationships/slideLayout" Id="rId1"/></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8.xml" Type="http://schemas.openxmlformats.org/officeDocument/2006/relationships/slideLayout" Id="rId1"/><Relationship Target="../media/image66.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8.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48.gif" Type="http://schemas.openxmlformats.org/officeDocument/2006/relationships/image" Id="rId4"/><Relationship Target="../media/image47.gif"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8.xml" Type="http://schemas.openxmlformats.org/officeDocument/2006/relationships/slideLayout" Id="rId1"/><Relationship Target="../media/image54.gif" Type="http://schemas.openxmlformats.org/officeDocument/2006/relationships/image" Id="rId4"/><Relationship Target="../media/image50.gif"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8.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8.xml" Type="http://schemas.openxmlformats.org/officeDocument/2006/relationships/slideLayout" Id="rId1"/><Relationship Target="../media/image58.gif" Type="http://schemas.openxmlformats.org/officeDocument/2006/relationships/image" Id="rId4"/><Relationship Target="../media/image52.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7.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56.jp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 Target="../media/image57.jp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8.xml" Type="http://schemas.openxmlformats.org/officeDocument/2006/relationships/slideLayout" Id="rId1"/><Relationship Target="../media/image64.jp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http://youtube.com/v/BYzcMHhVpYk" Type="http://schemas.openxmlformats.org/officeDocument/2006/relationships/hyperlink" TargetMode="External" Id="rId4"/><Relationship Target="../media/image59.jpg" Type="http://schemas.openxmlformats.org/officeDocument/2006/relationships/image" Id="rId5"/></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7.xml" Type="http://schemas.openxmlformats.org/officeDocument/2006/relationships/slideLayout" Id="rId1"/><Relationship Target="../media/image68.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 Target="../media/image63.jpg" Type="http://schemas.openxmlformats.org/officeDocument/2006/relationships/image" Id="rId4"/><Relationship Target="../media/image68.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 Target="../media/image79.gif" Type="http://schemas.openxmlformats.org/officeDocument/2006/relationships/image" Id="rId4"/><Relationship Target="../media/image68.jp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79.gif" Type="http://schemas.openxmlformats.org/officeDocument/2006/relationships/image" Id="rId4"/><Relationship Target="../media/image68.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67.gif" Type="http://schemas.openxmlformats.org/officeDocument/2006/relationships/image" Id="rId4"/><Relationship Target="../media/image68.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67.gif" Type="http://schemas.openxmlformats.org/officeDocument/2006/relationships/image" Id="rId4"/><Relationship Target="../media/image68.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72.png" Type="http://schemas.openxmlformats.org/officeDocument/2006/relationships/image" Id="rId4"/><Relationship Target="../media/image68.jpg" Type="http://schemas.openxmlformats.org/officeDocument/2006/relationships/image" Id="rId3"/><Relationship Target="../media/image77.png" Type="http://schemas.openxmlformats.org/officeDocument/2006/relationships/image" Id="rId5"/></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72.png" Type="http://schemas.openxmlformats.org/officeDocument/2006/relationships/image" Id="rId4"/><Relationship Target="../media/image68.jpg" Type="http://schemas.openxmlformats.org/officeDocument/2006/relationships/image" Id="rId3"/><Relationship Target="../media/image74.jpg" Type="http://schemas.openxmlformats.org/officeDocument/2006/relationships/image" Id="rId6"/><Relationship Target="../media/image77.png" Type="http://schemas.openxmlformats.org/officeDocument/2006/relationships/image" Id="rId5"/></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69.gif" Type="http://schemas.openxmlformats.org/officeDocument/2006/relationships/image" Id="rId4"/><Relationship Target="../media/image68.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75.png" Type="http://schemas.openxmlformats.org/officeDocument/2006/relationships/image" Id="rId4"/><Relationship Target="../media/image68.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 Target="../media/image68.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7.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 Target="../media/image71.jpg" Type="http://schemas.openxmlformats.org/officeDocument/2006/relationships/image" Id="rId4"/><Relationship Target="../media/image70.jp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8.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04.gif"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7.xml" Type="http://schemas.openxmlformats.org/officeDocument/2006/relationships/slideLayout" Id="rId1"/></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 Target="../media/image78.pn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 Target="../media/image80.jp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 Target="../media/image73.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7.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8.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9.xml" Type="http://schemas.openxmlformats.org/officeDocument/2006/relationships/slideLayout" Id="rId1"/></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9.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9.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9.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7.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9.xml" Type="http://schemas.openxmlformats.org/officeDocument/2006/relationships/slideLayout" Id="rId1"/></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9.xml" Type="http://schemas.openxmlformats.org/officeDocument/2006/relationships/slideLayout" Id="rId1"/></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9.xml" Type="http://schemas.openxmlformats.org/officeDocument/2006/relationships/slideLayout" Id="rId1"/></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8.xml" Type="http://schemas.openxmlformats.org/officeDocument/2006/relationships/slideLayout" Id="rId1"/><Relationship Target="http://youtube.com/v/bBHClamXJWE" Type="http://schemas.openxmlformats.org/officeDocument/2006/relationships/hyperlink" TargetMode="External" Id="rId4"/><Relationship Target="../media/image76.jpg" Type="http://schemas.openxmlformats.org/officeDocument/2006/relationships/image" Id="rId5"/></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 Target="../media/image10.jp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 Target="../media/image07.jpg" Type="http://schemas.openxmlformats.org/officeDocument/2006/relationships/image" Id="rId4"/><Relationship Target="../media/image06.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Alpha Phi Omega</a:t>
            </a:r>
          </a:p>
        </p:txBody>
      </p:sp>
      <p:sp>
        <p:nvSpPr>
          <p:cNvPr id="58" name="Shape 5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Chi Chapter at UCLA</a:t>
            </a:r>
          </a:p>
          <a:p>
            <a:pPr rtl="0" lvl="0">
              <a:spcBef>
                <a:spcPts val="0"/>
              </a:spcBef>
              <a:buNone/>
            </a:pPr>
            <a:r>
              <a:rPr lang="en" i="0">
                <a:latin typeface="Ubuntu"/>
                <a:ea typeface="Ubuntu"/>
                <a:cs typeface="Ubuntu"/>
                <a:sym typeface="Ubuntu"/>
              </a:rPr>
              <a:t>Alpha Lambda / Yuna Choi Term, Meeting 8</a:t>
            </a:r>
          </a:p>
          <a:p>
            <a:pPr rtl="0" lvl="0">
              <a:spcBef>
                <a:spcPts val="0"/>
              </a:spcBef>
              <a:buNone/>
            </a:pPr>
            <a:r>
              <a:rPr lang="en" i="0">
                <a:latin typeface="Ubuntu"/>
                <a:ea typeface="Ubuntu"/>
                <a:cs typeface="Ubuntu"/>
                <a:sym typeface="Ubuntu"/>
              </a:rPr>
              <a:t>May 28, 2014</a:t>
            </a:r>
          </a:p>
          <a:p>
            <a:pPr rtl="0" lvl="0">
              <a:spcBef>
                <a:spcPts val="0"/>
              </a:spcBef>
              <a:buNone/>
            </a:pPr>
            <a:r>
              <a:t/>
            </a:r>
            <a:endParaRPr i="0"/>
          </a:p>
          <a:p>
            <a:pPr rtl="0" lvl="0">
              <a:spcBef>
                <a:spcPts val="0"/>
              </a:spcBef>
              <a:buNone/>
            </a:pPr>
            <a:r>
              <a:rPr lang="en">
                <a:latin typeface="Ubuntu"/>
                <a:ea typeface="Ubuntu"/>
                <a:cs typeface="Ubuntu"/>
                <a:sym typeface="Ubuntu"/>
              </a:rPr>
              <a:t>www.apo-x.org</a:t>
            </a:r>
          </a:p>
        </p:txBody>
      </p:sp>
      <p:pic>
        <p:nvPicPr>
          <p:cNvPr id="59" name="Shape 59"/>
          <p:cNvPicPr preferRelativeResize="0"/>
          <p:nvPr/>
        </p:nvPicPr>
        <p:blipFill>
          <a:blip r:embed="rId3"/>
          <a:stretch>
            <a:fillRect/>
          </a:stretch>
        </p:blipFill>
        <p:spPr>
          <a:xfrm>
            <a:off y="236934" x="3471862"/>
            <a:ext cy="2193131" cx="1650206"/>
          </a:xfrm>
          <a:prstGeom prst="rect">
            <a:avLst/>
          </a:prstGeom>
          <a:noFill/>
          <a:ln>
            <a:noFill/>
          </a:ln>
        </p:spPr>
      </p:pic>
      <p:pic>
        <p:nvPicPr>
          <p:cNvPr id="60" name="Shape 60"/>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16" name="Shape 116"/>
        <p:cNvGrpSpPr/>
        <p:nvPr/>
      </p:nvGrpSpPr>
      <p:grpSpPr>
        <a:xfrm>
          <a:off y="0" x="0"/>
          <a:ext cy="0" cx="0"/>
          <a:chOff y="0" x="0"/>
          <a:chExt cy="0" cx="0"/>
        </a:xfrm>
      </p:grpSpPr>
      <p:sp>
        <p:nvSpPr>
          <p:cNvPr id="117" name="Shape 117"/>
          <p:cNvSpPr txBox="1"/>
          <p:nvPr>
            <p:ph type="title"/>
          </p:nvPr>
        </p:nvSpPr>
        <p:spPr>
          <a:xfrm>
            <a:off y="205975" x="457200"/>
            <a:ext cy="857400" cx="8569200"/>
          </a:xfrm>
          <a:prstGeom prst="rect">
            <a:avLst/>
          </a:prstGeom>
        </p:spPr>
        <p:txBody>
          <a:bodyPr bIns="91425" rIns="91425" lIns="91425" tIns="91425" anchor="ctr" anchorCtr="0">
            <a:noAutofit/>
          </a:bodyPr>
          <a:lstStyle/>
          <a:p>
            <a:pPr>
              <a:spcBef>
                <a:spcPts val="0"/>
              </a:spcBef>
              <a:buNone/>
            </a:pPr>
            <a:r>
              <a:rPr lang="en">
                <a:latin typeface="Pacifico"/>
                <a:ea typeface="Pacifico"/>
                <a:cs typeface="Pacifico"/>
                <a:sym typeface="Pacifico"/>
              </a:rPr>
              <a:t>Thank you to our committees!</a:t>
            </a:r>
          </a:p>
        </p:txBody>
      </p:sp>
      <p:sp>
        <p:nvSpPr>
          <p:cNvPr id="118" name="Shape 11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rPr lang="en"/>
              <a:t>Alumni Liason</a:t>
            </a:r>
          </a:p>
          <a:p>
            <a:pPr>
              <a:spcBef>
                <a:spcPts val="0"/>
              </a:spcBef>
              <a:buNone/>
            </a:pPr>
            <a:r>
              <a:rPr lang="en"/>
              <a:t>								Social Media Committee</a:t>
            </a:r>
          </a:p>
        </p:txBody>
      </p:sp>
      <p:pic>
        <p:nvPicPr>
          <p:cNvPr id="119" name="Shape 119"/>
          <p:cNvPicPr preferRelativeResize="0"/>
          <p:nvPr/>
        </p:nvPicPr>
        <p:blipFill>
          <a:blip r:embed="rId3"/>
          <a:stretch>
            <a:fillRect/>
          </a:stretch>
        </p:blipFill>
        <p:spPr>
          <a:xfrm>
            <a:off y="1670100" x="231325"/>
            <a:ext cy="2370399" cx="3555599"/>
          </a:xfrm>
          <a:prstGeom prst="rect">
            <a:avLst/>
          </a:prstGeom>
          <a:noFill/>
          <a:ln>
            <a:noFill/>
          </a:ln>
        </p:spPr>
      </p:pic>
      <p:pic>
        <p:nvPicPr>
          <p:cNvPr id="120" name="Shape 120"/>
          <p:cNvPicPr preferRelativeResize="0"/>
          <p:nvPr/>
        </p:nvPicPr>
        <p:blipFill>
          <a:blip r:embed="rId4"/>
          <a:stretch>
            <a:fillRect/>
          </a:stretch>
        </p:blipFill>
        <p:spPr>
          <a:xfrm>
            <a:off y="1200150" x="4327170"/>
            <a:ext cy="3151375" cx="2363550"/>
          </a:xfrm>
          <a:prstGeom prst="rect">
            <a:avLst/>
          </a:prstGeom>
          <a:noFill/>
          <a:ln>
            <a:noFill/>
          </a:ln>
        </p:spPr>
      </p:pic>
      <p:pic>
        <p:nvPicPr>
          <p:cNvPr id="121" name="Shape 121"/>
          <p:cNvPicPr preferRelativeResize="0"/>
          <p:nvPr/>
        </p:nvPicPr>
        <p:blipFill>
          <a:blip r:embed="rId5"/>
          <a:stretch>
            <a:fillRect/>
          </a:stretch>
        </p:blipFill>
        <p:spPr>
          <a:xfrm>
            <a:off y="1200150" x="6763101"/>
            <a:ext cy="3151375" cx="1667597"/>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5" name="Shape 125"/>
        <p:cNvGrpSpPr/>
        <p:nvPr/>
      </p:nvGrpSpPr>
      <p:grpSpPr>
        <a:xfrm>
          <a:off y="0" x="0"/>
          <a:ext cy="0" cx="0"/>
          <a:chOff y="0" x="0"/>
          <a:chExt cy="0" cx="0"/>
        </a:xfrm>
      </p:grpSpPr>
      <p:sp>
        <p:nvSpPr>
          <p:cNvPr id="126" name="Shape 12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127" name="Shape 12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a:latin typeface="Ubuntu"/>
              <a:ea typeface="Ubuntu"/>
              <a:cs typeface="Ubuntu"/>
              <a:sym typeface="Ubuntu"/>
            </a:endParaRPr>
          </a:p>
        </p:txBody>
      </p:sp>
      <p:pic>
        <p:nvPicPr>
          <p:cNvPr id="128" name="Shape 128"/>
          <p:cNvPicPr preferRelativeResize="0"/>
          <p:nvPr/>
        </p:nvPicPr>
        <p:blipFill>
          <a:blip r:embed="rId3"/>
          <a:stretch>
            <a:fillRect/>
          </a:stretch>
        </p:blipFill>
        <p:spPr>
          <a:xfrm>
            <a:off y="1683325" x="581025"/>
            <a:ext cy="2811025" cx="3513774"/>
          </a:xfrm>
          <a:prstGeom prst="rect">
            <a:avLst/>
          </a:prstGeom>
          <a:noFill/>
          <a:ln>
            <a:noFill/>
          </a:ln>
        </p:spPr>
      </p:pic>
      <p:pic>
        <p:nvPicPr>
          <p:cNvPr id="129" name="Shape 129"/>
          <p:cNvPicPr preferRelativeResize="0"/>
          <p:nvPr/>
        </p:nvPicPr>
        <p:blipFill>
          <a:blip r:embed="rId4"/>
          <a:stretch>
            <a:fillRect/>
          </a:stretch>
        </p:blipFill>
        <p:spPr>
          <a:xfrm>
            <a:off y="1683312" x="4575707"/>
            <a:ext cy="2759350" cx="3674124"/>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ABBE">
            <a:alpha val="96150"/>
          </a:srgbClr>
        </a:solidFill>
      </p:bgPr>
    </p:bg>
    <p:spTree>
      <p:nvGrpSpPr>
        <p:cNvPr id="133" name="Shape 133"/>
        <p:cNvGrpSpPr/>
        <p:nvPr/>
      </p:nvGrpSpPr>
      <p:grpSpPr>
        <a:xfrm>
          <a:off y="0" x="0"/>
          <a:ext cy="0" cx="0"/>
          <a:chOff y="0" x="0"/>
          <a:chExt cy="0" cx="0"/>
        </a:xfrm>
      </p:grpSpPr>
      <p:sp>
        <p:nvSpPr>
          <p:cNvPr id="134" name="Shape 13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Membership VPs</a:t>
            </a:r>
          </a:p>
        </p:txBody>
      </p:sp>
      <p:sp>
        <p:nvSpPr>
          <p:cNvPr id="135" name="Shape 13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Jeremy Gozzip &amp; Melissa Ma</a:t>
            </a:r>
          </a:p>
          <a:p>
            <a:pPr rtl="0" lvl="0">
              <a:spcBef>
                <a:spcPts val="0"/>
              </a:spcBef>
              <a:buNone/>
            </a:pPr>
            <a:r>
              <a:rPr lang="en">
                <a:latin typeface="Ubuntu"/>
                <a:ea typeface="Ubuntu"/>
                <a:cs typeface="Ubuntu"/>
                <a:sym typeface="Ubuntu"/>
              </a:rPr>
              <a:t>membership@apo-x.org</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ABBE">
            <a:alpha val="96150"/>
          </a:srgbClr>
        </a:solidFill>
      </p:bgPr>
    </p:bg>
    <p:spTree>
      <p:nvGrpSpPr>
        <p:cNvPr id="139" name="Shape 139"/>
        <p:cNvGrpSpPr/>
        <p:nvPr/>
      </p:nvGrpSpPr>
      <p:grpSpPr>
        <a:xfrm>
          <a:off y="0" x="0"/>
          <a:ext cy="0" cx="0"/>
          <a:chOff y="0" x="0"/>
          <a:chExt cy="0" cx="0"/>
        </a:xfrm>
      </p:grpSpPr>
      <p:sp>
        <p:nvSpPr>
          <p:cNvPr id="140" name="Shape 14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Requirements!</a:t>
            </a:r>
          </a:p>
        </p:txBody>
      </p:sp>
      <p:sp>
        <p:nvSpPr>
          <p:cNvPr id="141" name="Shape 14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DUE TONIGHT AT 11:59PM.</a:t>
            </a:r>
          </a:p>
          <a:p>
            <a:pPr rtl="0" lvl="0">
              <a:spcBef>
                <a:spcPts val="0"/>
              </a:spcBef>
              <a:buNone/>
            </a:pPr>
            <a:r>
              <a:t/>
            </a:r>
            <a:endParaRPr>
              <a:latin typeface="Ubuntu"/>
              <a:ea typeface="Ubuntu"/>
              <a:cs typeface="Ubuntu"/>
              <a:sym typeface="Ubuntu"/>
            </a:endParaRPr>
          </a:p>
          <a:p>
            <a:pPr rtl="0" lvl="0">
              <a:spcBef>
                <a:spcPts val="0"/>
              </a:spcBef>
              <a:buNone/>
            </a:pPr>
          </a:p>
          <a:p>
            <a:pPr rtl="0" lvl="0">
              <a:spcBef>
                <a:spcPts val="0"/>
              </a:spcBef>
              <a:buNone/>
            </a:pPr>
            <a:r>
              <a:t/>
            </a:r>
            <a:endParaRPr>
              <a:latin typeface="Ubuntu"/>
              <a:ea typeface="Ubuntu"/>
              <a:cs typeface="Ubuntu"/>
              <a:sym typeface="Ubuntu"/>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ABBE">
            <a:alpha val="96150"/>
          </a:srgbClr>
        </a:solidFill>
      </p:bgPr>
    </p:bg>
    <p:spTree>
      <p:nvGrpSpPr>
        <p:cNvPr id="145" name="Shape 145"/>
        <p:cNvGrpSpPr/>
        <p:nvPr/>
      </p:nvGrpSpPr>
      <p:grpSpPr>
        <a:xfrm>
          <a:off y="0" x="0"/>
          <a:ext cy="0" cx="0"/>
          <a:chOff y="0" x="0"/>
          <a:chExt cy="0" cx="0"/>
        </a:xfrm>
      </p:grpSpPr>
      <p:sp>
        <p:nvSpPr>
          <p:cNvPr id="146" name="Shape 1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Senior Speakers</a:t>
            </a:r>
          </a:p>
        </p:txBody>
      </p:sp>
      <p:sp>
        <p:nvSpPr>
          <p:cNvPr id="147" name="Shape 14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Please submit </a:t>
            </a:r>
            <a:r>
              <a:rPr b="1" lang="en">
                <a:latin typeface="Ubuntu"/>
                <a:ea typeface="Ubuntu"/>
                <a:cs typeface="Ubuntu"/>
                <a:sym typeface="Ubuntu"/>
              </a:rPr>
              <a:t>VIDEOS</a:t>
            </a:r>
            <a:r>
              <a:rPr lang="en">
                <a:latin typeface="Ubuntu"/>
                <a:ea typeface="Ubuntu"/>
                <a:cs typeface="Ubuntu"/>
                <a:sym typeface="Ubuntu"/>
              </a:rPr>
              <a:t> of </a:t>
            </a:r>
            <a:r>
              <a:rPr b="1" lang="en">
                <a:latin typeface="Ubuntu"/>
                <a:ea typeface="Ubuntu"/>
                <a:cs typeface="Ubuntu"/>
                <a:sym typeface="Ubuntu"/>
              </a:rPr>
              <a:t>1:30</a:t>
            </a:r>
            <a:r>
              <a:rPr lang="en">
                <a:latin typeface="Ubuntu"/>
                <a:ea typeface="Ubuntu"/>
                <a:cs typeface="Ubuntu"/>
                <a:sym typeface="Ubuntu"/>
              </a:rPr>
              <a:t> MAX to MVP e-mail by </a:t>
            </a:r>
            <a:r>
              <a:rPr b="1" lang="en">
                <a:latin typeface="Ubuntu"/>
                <a:ea typeface="Ubuntu"/>
                <a:cs typeface="Ubuntu"/>
                <a:sym typeface="Ubuntu"/>
              </a:rPr>
              <a:t>THURSDAY at NOON</a:t>
            </a:r>
            <a:r>
              <a:rPr lang="en">
                <a:latin typeface="Ubuntu"/>
                <a:ea typeface="Ubuntu"/>
                <a:cs typeface="Ubuntu"/>
                <a:sym typeface="Ubuntu"/>
              </a:rPr>
              <a:t>. </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pls.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ABBE">
            <a:alpha val="96150"/>
          </a:srgbClr>
        </a:solidFill>
      </p:bgPr>
    </p:bg>
    <p:spTree>
      <p:nvGrpSpPr>
        <p:cNvPr id="151" name="Shape 151"/>
        <p:cNvGrpSpPr/>
        <p:nvPr/>
      </p:nvGrpSpPr>
      <p:grpSpPr>
        <a:xfrm>
          <a:off y="0" x="0"/>
          <a:ext cy="0" cx="0"/>
          <a:chOff y="0" x="0"/>
          <a:chExt cy="0" cx="0"/>
        </a:xfrm>
      </p:grpSpPr>
      <p:sp>
        <p:nvSpPr>
          <p:cNvPr id="152" name="Shape 15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Shoutout Book!</a:t>
            </a:r>
          </a:p>
        </p:txBody>
      </p:sp>
      <p:sp>
        <p:nvSpPr>
          <p:cNvPr id="153" name="Shape 15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1200" lang="en">
                <a:solidFill>
                  <a:srgbClr val="000000"/>
                </a:solidFill>
                <a:latin typeface="Arial"/>
                <a:ea typeface="Arial"/>
                <a:cs typeface="Arial"/>
                <a:sym typeface="Arial"/>
              </a:rPr>
              <a:t>Dear Tina,</a:t>
            </a:r>
            <a:br>
              <a:rPr sz="1200" lang="en">
                <a:solidFill>
                  <a:srgbClr val="000000"/>
                </a:solidFill>
                <a:latin typeface="Arial"/>
                <a:ea typeface="Arial"/>
                <a:cs typeface="Arial"/>
                <a:sym typeface="Arial"/>
              </a:rPr>
            </a:br>
            <a:br>
              <a:rPr sz="1200" lang="en">
                <a:solidFill>
                  <a:srgbClr val="000000"/>
                </a:solidFill>
                <a:latin typeface="Arial"/>
                <a:ea typeface="Arial"/>
                <a:cs typeface="Arial"/>
                <a:sym typeface="Arial"/>
              </a:rPr>
            </a:br>
            <a:r>
              <a:rPr sz="1200" lang="en">
                <a:solidFill>
                  <a:srgbClr val="000000"/>
                </a:solidFill>
                <a:latin typeface="Arial"/>
                <a:ea typeface="Arial"/>
                <a:cs typeface="Arial"/>
                <a:sym typeface="Arial"/>
              </a:rPr>
              <a:t>Thank you so much for swiping Omegas in for the past two weeks for dorm dinners! We appreciate it so much and hope that you have enough swipes to last you to the end of the quarter as well lols. Thanks again. </a:t>
            </a:r>
            <a:br>
              <a:rPr sz="1200" lang="en">
                <a:solidFill>
                  <a:srgbClr val="000000"/>
                </a:solidFill>
                <a:latin typeface="Arial"/>
                <a:ea typeface="Arial"/>
                <a:cs typeface="Arial"/>
                <a:sym typeface="Arial"/>
              </a:rPr>
            </a:br>
            <a:r>
              <a:rPr sz="1200" lang="en">
                <a:solidFill>
                  <a:srgbClr val="000000"/>
                </a:solidFill>
                <a:latin typeface="Arial"/>
                <a:ea typeface="Arial"/>
                <a:cs typeface="Arial"/>
                <a:sym typeface="Arial"/>
              </a:rPr>
              <a:t>-Judy and Sam</a:t>
            </a:r>
          </a:p>
          <a:p>
            <a:pPr rtl="0" lvl="0">
              <a:spcBef>
                <a:spcPts val="0"/>
              </a:spcBef>
              <a:buNone/>
            </a:pPr>
            <a:r>
              <a:t/>
            </a:r>
            <a:endParaRPr sz="1200">
              <a:solidFill>
                <a:srgbClr val="000000"/>
              </a:solidFill>
              <a:latin typeface="Arial"/>
              <a:ea typeface="Arial"/>
              <a:cs typeface="Arial"/>
              <a:sym typeface="Arial"/>
            </a:endParaRPr>
          </a:p>
          <a:p>
            <a:pPr rtl="0" lvl="0">
              <a:spcBef>
                <a:spcPts val="0"/>
              </a:spcBef>
              <a:buNone/>
            </a:pPr>
            <a:r>
              <a:rPr sz="1200" lang="en">
                <a:solidFill>
                  <a:srgbClr val="000000"/>
                </a:solidFill>
                <a:latin typeface="Arial"/>
                <a:ea typeface="Arial"/>
                <a:cs typeface="Arial"/>
                <a:sym typeface="Arial"/>
              </a:rPr>
              <a:t>Dear Omegas,</a:t>
            </a:r>
            <a:br>
              <a:rPr sz="1200" lang="en">
                <a:solidFill>
                  <a:srgbClr val="000000"/>
                </a:solidFill>
                <a:latin typeface="Arial"/>
                <a:ea typeface="Arial"/>
                <a:cs typeface="Arial"/>
                <a:sym typeface="Arial"/>
              </a:rPr>
            </a:br>
            <a:br>
              <a:rPr sz="1200" lang="en">
                <a:solidFill>
                  <a:srgbClr val="000000"/>
                </a:solidFill>
                <a:latin typeface="Arial"/>
                <a:ea typeface="Arial"/>
                <a:cs typeface="Arial"/>
                <a:sym typeface="Arial"/>
              </a:rPr>
            </a:br>
            <a:r>
              <a:rPr sz="1200" lang="en">
                <a:solidFill>
                  <a:srgbClr val="000000"/>
                </a:solidFill>
                <a:latin typeface="Arial"/>
                <a:ea typeface="Arial"/>
                <a:cs typeface="Arial"/>
                <a:sym typeface="Arial"/>
              </a:rPr>
              <a:t>We are very proud and happy with how far we’ve come and how hard we’ve worked this term. Thank you for cooperating with us and thanks for all the laughs! This term wouldn’t have been as great as it is without you guys.  </a:t>
            </a:r>
            <a:br>
              <a:rPr sz="1200" lang="en">
                <a:solidFill>
                  <a:srgbClr val="000000"/>
                </a:solidFill>
                <a:latin typeface="Arial"/>
                <a:ea typeface="Arial"/>
                <a:cs typeface="Arial"/>
                <a:sym typeface="Arial"/>
              </a:rPr>
            </a:br>
            <a:br>
              <a:rPr sz="1200" lang="en">
                <a:solidFill>
                  <a:srgbClr val="000000"/>
                </a:solidFill>
                <a:latin typeface="Arial"/>
                <a:ea typeface="Arial"/>
                <a:cs typeface="Arial"/>
                <a:sym typeface="Arial"/>
              </a:rPr>
            </a:br>
            <a:r>
              <a:rPr sz="1200" lang="en">
                <a:solidFill>
                  <a:srgbClr val="000000"/>
                </a:solidFill>
                <a:latin typeface="Arial"/>
                <a:ea typeface="Arial"/>
                <a:cs typeface="Arial"/>
                <a:sym typeface="Arial"/>
              </a:rPr>
              <a:t>Love, Judy and Sam</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ABBE">
            <a:alpha val="96150"/>
          </a:srgbClr>
        </a:solidFill>
      </p:bgPr>
    </p:bg>
    <p:spTree>
      <p:nvGrpSpPr>
        <p:cNvPr id="157" name="Shape 157"/>
        <p:cNvGrpSpPr/>
        <p:nvPr/>
      </p:nvGrpSpPr>
      <p:grpSpPr>
        <a:xfrm>
          <a:off y="0" x="0"/>
          <a:ext cy="0" cx="0"/>
          <a:chOff y="0" x="0"/>
          <a:chExt cy="0" cx="0"/>
        </a:xfrm>
      </p:grpSpPr>
      <p:sp>
        <p:nvSpPr>
          <p:cNvPr id="158" name="Shape 15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Thank you!</a:t>
            </a:r>
          </a:p>
        </p:txBody>
      </p:sp>
      <p:sp>
        <p:nvSpPr>
          <p:cNvPr id="159" name="Shape 15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THANK YOU ALL FOR A GREAT TERM &lt;3</a:t>
            </a: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a:p>
            <a:pPr rtl="0" lvl="0" indent="0" marL="0">
              <a:spcBef>
                <a:spcPts val="0"/>
              </a:spcBef>
              <a:buNone/>
            </a:pPr>
            <a:r>
              <a:t/>
            </a:r>
            <a:endParaRPr>
              <a:latin typeface="Ubuntu"/>
              <a:ea typeface="Ubuntu"/>
              <a:cs typeface="Ubuntu"/>
              <a:sym typeface="Ubuntu"/>
            </a:endParaRPr>
          </a:p>
          <a:p>
            <a:pPr rtl="0" lvl="0" indent="0" marL="1371600">
              <a:spcBef>
                <a:spcPts val="0"/>
              </a:spcBef>
              <a:buNone/>
            </a:pPr>
            <a:r>
              <a:rPr lang="en">
                <a:latin typeface="Ubuntu"/>
                <a:ea typeface="Ubuntu"/>
                <a:cs typeface="Ubuntu"/>
                <a:sym typeface="Ubuntu"/>
              </a:rPr>
              <a:t>xoxo. membership. thnks fr th mmrs.  </a:t>
            </a:r>
          </a:p>
        </p:txBody>
      </p:sp>
      <p:pic>
        <p:nvPicPr>
          <p:cNvPr id="160" name="Shape 160"/>
          <p:cNvPicPr preferRelativeResize="0"/>
          <p:nvPr/>
        </p:nvPicPr>
        <p:blipFill>
          <a:blip r:embed="rId3"/>
          <a:stretch>
            <a:fillRect/>
          </a:stretch>
        </p:blipFill>
        <p:spPr>
          <a:xfrm>
            <a:off y="1926725" x="2279125"/>
            <a:ext cy="2552924" cx="45967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64" name="Shape 164"/>
        <p:cNvGrpSpPr/>
        <p:nvPr/>
      </p:nvGrpSpPr>
      <p:grpSpPr>
        <a:xfrm>
          <a:off y="0" x="0"/>
          <a:ext cy="0" cx="0"/>
          <a:chOff y="0" x="0"/>
          <a:chExt cy="0" cx="0"/>
        </a:xfrm>
      </p:grpSpPr>
      <p:sp>
        <p:nvSpPr>
          <p:cNvPr id="165" name="Shape 16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layball"/>
                <a:ea typeface="Playball"/>
                <a:cs typeface="Playball"/>
                <a:sym typeface="Playball"/>
              </a:rPr>
              <a:t>Service VPs</a:t>
            </a:r>
          </a:p>
        </p:txBody>
      </p:sp>
      <p:sp>
        <p:nvSpPr>
          <p:cNvPr id="166" name="Shape 16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a:latin typeface="Playball"/>
                <a:ea typeface="Playball"/>
                <a:cs typeface="Playball"/>
                <a:sym typeface="Playball"/>
              </a:rPr>
              <a:t>William Nguyen &amp; Jade Vo</a:t>
            </a:r>
          </a:p>
          <a:p>
            <a:pPr rtl="0" lvl="0">
              <a:spcBef>
                <a:spcPts val="0"/>
              </a:spcBef>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70" name="Shape 170"/>
        <p:cNvGrpSpPr/>
        <p:nvPr/>
      </p:nvGrpSpPr>
      <p:grpSpPr>
        <a:xfrm>
          <a:off y="0" x="0"/>
          <a:ext cy="0" cx="0"/>
          <a:chOff y="0" x="0"/>
          <a:chExt cy="0" cx="0"/>
        </a:xfrm>
      </p:grpSpPr>
      <p:sp>
        <p:nvSpPr>
          <p:cNvPr id="171" name="Shape 17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BENEFIT CONCERT</a:t>
            </a:r>
          </a:p>
        </p:txBody>
      </p:sp>
      <p:pic>
        <p:nvPicPr>
          <p:cNvPr id="172" name="Shape 172"/>
          <p:cNvPicPr preferRelativeResize="0"/>
          <p:nvPr/>
        </p:nvPicPr>
        <p:blipFill>
          <a:blip r:embed="rId3"/>
          <a:stretch>
            <a:fillRect/>
          </a:stretch>
        </p:blipFill>
        <p:spPr>
          <a:xfrm>
            <a:off y="2202875" x="142325"/>
            <a:ext cy="1303024" cx="1957574"/>
          </a:xfrm>
          <a:prstGeom prst="rect">
            <a:avLst/>
          </a:prstGeom>
        </p:spPr>
      </p:pic>
      <p:pic>
        <p:nvPicPr>
          <p:cNvPr id="173" name="Shape 173"/>
          <p:cNvPicPr preferRelativeResize="0"/>
          <p:nvPr/>
        </p:nvPicPr>
        <p:blipFill>
          <a:blip r:embed="rId4"/>
          <a:stretch>
            <a:fillRect/>
          </a:stretch>
        </p:blipFill>
        <p:spPr>
          <a:xfrm>
            <a:off y="1793824" x="7578499"/>
            <a:ext cy="2121124" cx="1411875"/>
          </a:xfrm>
          <a:prstGeom prst="rect">
            <a:avLst/>
          </a:prstGeom>
        </p:spPr>
      </p:pic>
      <p:pic>
        <p:nvPicPr>
          <p:cNvPr id="174" name="Shape 174"/>
          <p:cNvPicPr preferRelativeResize="0"/>
          <p:nvPr/>
        </p:nvPicPr>
        <p:blipFill>
          <a:blip r:embed="rId5"/>
          <a:stretch>
            <a:fillRect/>
          </a:stretch>
        </p:blipFill>
        <p:spPr>
          <a:xfrm>
            <a:off y="1793815" x="6084150"/>
            <a:ext cy="2121134" cx="1411875"/>
          </a:xfrm>
          <a:prstGeom prst="rect">
            <a:avLst/>
          </a:prstGeom>
        </p:spPr>
      </p:pic>
      <p:pic>
        <p:nvPicPr>
          <p:cNvPr id="175" name="Shape 175"/>
          <p:cNvPicPr preferRelativeResize="0"/>
          <p:nvPr/>
        </p:nvPicPr>
        <p:blipFill>
          <a:blip r:embed="rId6"/>
          <a:stretch>
            <a:fillRect/>
          </a:stretch>
        </p:blipFill>
        <p:spPr>
          <a:xfrm>
            <a:off y="3569850" x="142324"/>
            <a:ext cy="1303018" cx="1957574"/>
          </a:xfrm>
          <a:prstGeom prst="rect">
            <a:avLst/>
          </a:prstGeom>
        </p:spPr>
      </p:pic>
      <p:sp>
        <p:nvSpPr>
          <p:cNvPr id="176" name="Shape 17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THANK YOU ALL SO MUCH FOR THE SUPPORT &lt;3</a:t>
            </a:r>
          </a:p>
        </p:txBody>
      </p:sp>
      <p:pic>
        <p:nvPicPr>
          <p:cNvPr id="177" name="Shape 177"/>
          <p:cNvPicPr preferRelativeResize="0"/>
          <p:nvPr/>
        </p:nvPicPr>
        <p:blipFill>
          <a:blip r:embed="rId7"/>
          <a:stretch>
            <a:fillRect/>
          </a:stretch>
        </p:blipFill>
        <p:spPr>
          <a:xfrm>
            <a:off y="1793812" x="4589800"/>
            <a:ext cy="2121139" cx="1411875"/>
          </a:xfrm>
          <a:prstGeom prst="rect">
            <a:avLst/>
          </a:prstGeom>
        </p:spPr>
      </p:pic>
      <p:pic>
        <p:nvPicPr>
          <p:cNvPr id="178" name="Shape 178"/>
          <p:cNvPicPr preferRelativeResize="0"/>
          <p:nvPr/>
        </p:nvPicPr>
        <p:blipFill>
          <a:blip r:embed="rId8"/>
          <a:stretch>
            <a:fillRect/>
          </a:stretch>
        </p:blipFill>
        <p:spPr>
          <a:xfrm>
            <a:off y="2384052" x="2456237"/>
            <a:ext cy="2670000" cx="1777220"/>
          </a:xfrm>
          <a:prstGeom prst="rect">
            <a:avLst/>
          </a:prstGeom>
        </p:spPr>
      </p:pic>
      <p:pic>
        <p:nvPicPr>
          <p:cNvPr id="179" name="Shape 179"/>
          <p:cNvPicPr preferRelativeResize="0"/>
          <p:nvPr/>
        </p:nvPicPr>
        <p:blipFill>
          <a:blip r:embed="rId9"/>
          <a:stretch>
            <a:fillRect/>
          </a:stretch>
        </p:blipFill>
        <p:spPr>
          <a:xfrm>
            <a:off y="3914950" x="5040500"/>
            <a:ext cy="1139100" cx="1711324"/>
          </a:xfrm>
          <a:prstGeom prst="rect">
            <a:avLst/>
          </a:prstGeom>
        </p:spPr>
      </p:pic>
      <p:pic>
        <p:nvPicPr>
          <p:cNvPr id="180" name="Shape 180"/>
          <p:cNvPicPr preferRelativeResize="0"/>
          <p:nvPr/>
        </p:nvPicPr>
        <p:blipFill>
          <a:blip r:embed="rId10"/>
          <a:stretch>
            <a:fillRect/>
          </a:stretch>
        </p:blipFill>
        <p:spPr>
          <a:xfrm>
            <a:off y="3914962" x="6975475"/>
            <a:ext cy="1139082" cx="1711324"/>
          </a:xfrm>
          <a:prstGeom prst="rect">
            <a:avLst/>
          </a:prstGeom>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84" name="Shape 184"/>
        <p:cNvGrpSpPr/>
        <p:nvPr/>
      </p:nvGrpSpPr>
      <p:grpSpPr>
        <a:xfrm>
          <a:off y="0" x="0"/>
          <a:ext cy="0" cx="0"/>
          <a:chOff y="0" x="0"/>
          <a:chExt cy="0" cx="0"/>
        </a:xfrm>
      </p:grpSpPr>
      <p:sp>
        <p:nvSpPr>
          <p:cNvPr id="185" name="Shape 18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The Good News</a:t>
            </a:r>
          </a:p>
        </p:txBody>
      </p:sp>
      <p:sp>
        <p:nvSpPr>
          <p:cNvPr id="186" name="Shape 18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Got our name out!</a:t>
            </a:r>
          </a:p>
          <a:p>
            <a:pPr rtl="0" lvl="0" indent="-419100" marL="457200">
              <a:spcBef>
                <a:spcPts val="0"/>
              </a:spcBef>
              <a:buClr>
                <a:schemeClr val="dk1"/>
              </a:buClr>
              <a:buSzPct val="100000"/>
              <a:buFont typeface="Arial"/>
              <a:buChar char="●"/>
            </a:pPr>
            <a:r>
              <a:rPr lang="en"/>
              <a:t>The concert was enjoyable!</a:t>
            </a:r>
          </a:p>
          <a:p>
            <a:pPr rtl="0" lvl="0" indent="-419100" marL="457200">
              <a:spcBef>
                <a:spcPts val="0"/>
              </a:spcBef>
              <a:buClr>
                <a:schemeClr val="dk1"/>
              </a:buClr>
              <a:buSzPct val="100000"/>
              <a:buFont typeface="Arial"/>
              <a:buChar char="●"/>
            </a:pPr>
            <a:r>
              <a:rPr lang="en"/>
              <a:t>Everything went pretty smoothly!</a:t>
            </a:r>
          </a:p>
          <a:p>
            <a:pPr rtl="0" lvl="0" indent="-419100" marL="457200">
              <a:spcBef>
                <a:spcPts val="0"/>
              </a:spcBef>
              <a:buClr>
                <a:schemeClr val="dk1"/>
              </a:buClr>
              <a:buSzPct val="100000"/>
              <a:buFont typeface="Arial"/>
              <a:buChar char="●"/>
            </a:pPr>
            <a:r>
              <a:rPr lang="en"/>
              <a:t>No major issues!</a:t>
            </a:r>
          </a:p>
        </p:txBody>
      </p:sp>
      <p:pic>
        <p:nvPicPr>
          <p:cNvPr id="187" name="Shape 187"/>
          <p:cNvPicPr preferRelativeResize="0"/>
          <p:nvPr/>
        </p:nvPicPr>
        <p:blipFill>
          <a:blip r:embed="rId3"/>
          <a:stretch>
            <a:fillRect/>
          </a:stretch>
        </p:blipFill>
        <p:spPr>
          <a:xfrm>
            <a:off y="2839875" x="4836500"/>
            <a:ext cy="2085975" cx="3448050"/>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1. Officer Updates and Announcements</a:t>
            </a:r>
          </a:p>
          <a:p>
            <a:pPr rtl="0" lvl="0">
              <a:spcBef>
                <a:spcPts val="0"/>
              </a:spcBef>
              <a:buNone/>
            </a:pPr>
            <a:r>
              <a:rPr lang="en">
                <a:latin typeface="Ubuntu"/>
                <a:ea typeface="Ubuntu"/>
                <a:cs typeface="Ubuntu"/>
                <a:sym typeface="Ubuntu"/>
              </a:rPr>
              <a:t>2. Chapter Business</a:t>
            </a:r>
          </a:p>
          <a:p>
            <a:pPr rtl="0" lvl="0">
              <a:spcBef>
                <a:spcPts val="0"/>
              </a:spcBef>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91" name="Shape 191"/>
        <p:cNvGrpSpPr/>
        <p:nvPr/>
      </p:nvGrpSpPr>
      <p:grpSpPr>
        <a:xfrm>
          <a:off y="0" x="0"/>
          <a:ext cy="0" cx="0"/>
          <a:chOff y="0" x="0"/>
          <a:chExt cy="0" cx="0"/>
        </a:xfrm>
      </p:grpSpPr>
      <p:sp>
        <p:nvSpPr>
          <p:cNvPr id="192" name="Shape 19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The Bad News...</a:t>
            </a:r>
          </a:p>
        </p:txBody>
      </p:sp>
      <p:sp>
        <p:nvSpPr>
          <p:cNvPr id="193" name="Shape 193"/>
          <p:cNvSpPr txBox="1"/>
          <p:nvPr>
            <p:ph idx="1" type="body"/>
          </p:nvPr>
        </p:nvSpPr>
        <p:spPr>
          <a:xfrm>
            <a:off y="1200150" x="457200"/>
            <a:ext cy="3725699" cx="8229600"/>
          </a:xfrm>
          <a:prstGeom prst="rect">
            <a:avLst/>
          </a:prstGeom>
        </p:spPr>
        <p:txBody>
          <a:bodyPr bIns="91425" rIns="91425" lIns="91425" tIns="91425" anchor="t" anchorCtr="0">
            <a:noAutofit/>
          </a:bodyPr>
          <a:lstStyle/>
          <a:p>
            <a:pPr lvl="0" indent="-419100" marL="457200">
              <a:spcBef>
                <a:spcPts val="0"/>
              </a:spcBef>
              <a:buClr>
                <a:schemeClr val="dk1"/>
              </a:buClr>
              <a:buSzPct val="100000"/>
              <a:buFont typeface="Arial"/>
              <a:buChar char="●"/>
            </a:pPr>
            <a:r>
              <a:rPr lang="en"/>
              <a:t>We didn’t break even...</a:t>
            </a:r>
          </a:p>
        </p:txBody>
      </p:sp>
      <p:pic>
        <p:nvPicPr>
          <p:cNvPr id="194" name="Shape 194"/>
          <p:cNvPicPr preferRelativeResize="0"/>
          <p:nvPr/>
        </p:nvPicPr>
        <p:blipFill>
          <a:blip r:embed="rId3"/>
          <a:stretch>
            <a:fillRect/>
          </a:stretch>
        </p:blipFill>
        <p:spPr>
          <a:xfrm>
            <a:off y="1848925" x="1724687"/>
            <a:ext cy="3076925" cx="5694625"/>
          </a:xfrm>
          <a:prstGeom prst="rect">
            <a:avLst/>
          </a:prstGeom>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98" name="Shape 198"/>
        <p:cNvGrpSpPr/>
        <p:nvPr/>
      </p:nvGrpSpPr>
      <p:grpSpPr>
        <a:xfrm>
          <a:off y="0" x="0"/>
          <a:ext cy="0" cx="0"/>
          <a:chOff y="0" x="0"/>
          <a:chExt cy="0" cx="0"/>
        </a:xfrm>
      </p:grpSpPr>
      <p:sp>
        <p:nvSpPr>
          <p:cNvPr id="199" name="Shape 19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SBotW</a:t>
            </a:r>
          </a:p>
        </p:txBody>
      </p:sp>
      <p:sp>
        <p:nvSpPr>
          <p:cNvPr id="200" name="Shape 2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4800" lang="en"/>
              <a:t>And the </a:t>
            </a:r>
            <a:r>
              <a:rPr u="sng" b="1" sz="4800" lang="en"/>
              <a:t>LAST</a:t>
            </a:r>
            <a:r>
              <a:rPr sz="4800" lang="en"/>
              <a:t> Service Brothers of the Week are…</a:t>
            </a:r>
          </a:p>
          <a:p>
            <a:pPr rtl="0" lvl="0">
              <a:spcBef>
                <a:spcPts val="0"/>
              </a:spcBef>
              <a:buNone/>
            </a:pPr>
            <a:r>
              <a:t/>
            </a:r>
            <a:endParaRPr/>
          </a:p>
        </p:txBody>
      </p:sp>
      <p:pic>
        <p:nvPicPr>
          <p:cNvPr id="201" name="Shape 201"/>
          <p:cNvPicPr preferRelativeResize="0"/>
          <p:nvPr/>
        </p:nvPicPr>
        <p:blipFill>
          <a:blip r:embed="rId3"/>
          <a:stretch>
            <a:fillRect/>
          </a:stretch>
        </p:blipFill>
        <p:spPr>
          <a:xfrm>
            <a:off y="2865300" x="2423725"/>
            <a:ext cy="2278200" cx="4296549"/>
          </a:xfrm>
          <a:prstGeom prst="rect">
            <a:avLst/>
          </a:prstGeom>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05" name="Shape 205"/>
        <p:cNvGrpSpPr/>
        <p:nvPr/>
      </p:nvGrpSpPr>
      <p:grpSpPr>
        <a:xfrm>
          <a:off y="0" x="0"/>
          <a:ext cy="0" cx="0"/>
          <a:chOff y="0" x="0"/>
          <a:chExt cy="0" cx="0"/>
        </a:xfrm>
      </p:grpSpPr>
      <p:sp>
        <p:nvSpPr>
          <p:cNvPr id="206" name="Shape 20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Service Brother of the Week!</a:t>
            </a:r>
          </a:p>
        </p:txBody>
      </p:sp>
      <p:pic>
        <p:nvPicPr>
          <p:cNvPr id="207" name="Shape 207"/>
          <p:cNvPicPr preferRelativeResize="0"/>
          <p:nvPr/>
        </p:nvPicPr>
        <p:blipFill>
          <a:blip r:embed="rId3"/>
          <a:stretch>
            <a:fillRect/>
          </a:stretch>
        </p:blipFill>
        <p:spPr>
          <a:xfrm>
            <a:off y="1315275" x="226700"/>
            <a:ext cy="2512924" cx="3777249"/>
          </a:xfrm>
          <a:prstGeom prst="rect">
            <a:avLst/>
          </a:prstGeom>
        </p:spPr>
      </p:pic>
      <p:pic>
        <p:nvPicPr>
          <p:cNvPr id="208" name="Shape 208"/>
          <p:cNvPicPr preferRelativeResize="0"/>
          <p:nvPr/>
        </p:nvPicPr>
        <p:blipFill>
          <a:blip r:embed="rId4"/>
          <a:stretch>
            <a:fillRect/>
          </a:stretch>
        </p:blipFill>
        <p:spPr>
          <a:xfrm>
            <a:off y="1315275" x="5994325"/>
            <a:ext cy="3671575" cx="2692475"/>
          </a:xfrm>
          <a:prstGeom prst="rect">
            <a:avLst/>
          </a:prstGeom>
        </p:spPr>
      </p:pic>
      <p:sp>
        <p:nvSpPr>
          <p:cNvPr id="209" name="Shape 209"/>
          <p:cNvSpPr txBox="1"/>
          <p:nvPr/>
        </p:nvSpPr>
        <p:spPr>
          <a:xfrm>
            <a:off y="3918850" x="344375"/>
            <a:ext cy="1044900" cx="3527099"/>
          </a:xfrm>
          <a:prstGeom prst="rect">
            <a:avLst/>
          </a:prstGeom>
        </p:spPr>
        <p:txBody>
          <a:bodyPr bIns="91425" rIns="91425" lIns="91425" tIns="91425" anchor="t" anchorCtr="0">
            <a:noAutofit/>
          </a:bodyPr>
          <a:lstStyle/>
          <a:p>
            <a:pPr>
              <a:spcBef>
                <a:spcPts val="0"/>
              </a:spcBef>
              <a:buNone/>
            </a:pPr>
            <a:r>
              <a:rPr sz="3000" lang="en">
                <a:latin typeface="Georgia"/>
                <a:ea typeface="Georgia"/>
                <a:cs typeface="Georgia"/>
                <a:sym typeface="Georgia"/>
              </a:rPr>
              <a:t>ABRAM SUMMERS!</a:t>
            </a:r>
          </a:p>
        </p:txBody>
      </p:sp>
      <p:sp>
        <p:nvSpPr>
          <p:cNvPr id="210" name="Shape 210"/>
          <p:cNvSpPr txBox="1"/>
          <p:nvPr/>
        </p:nvSpPr>
        <p:spPr>
          <a:xfrm>
            <a:off y="1353775" x="4120750"/>
            <a:ext cy="2512799" cx="1508099"/>
          </a:xfrm>
          <a:prstGeom prst="rect">
            <a:avLst/>
          </a:prstGeom>
        </p:spPr>
        <p:txBody>
          <a:bodyPr bIns="91425" rIns="91425" lIns="91425" tIns="91425" anchor="t" anchorCtr="0">
            <a:noAutofit/>
          </a:bodyPr>
          <a:lstStyle/>
          <a:p>
            <a:pPr>
              <a:spcBef>
                <a:spcPts val="0"/>
              </a:spcBef>
              <a:buNone/>
            </a:pPr>
            <a:r>
              <a:rPr sz="3000" lang="en">
                <a:latin typeface="Georgia"/>
                <a:ea typeface="Georgia"/>
                <a:cs typeface="Georgia"/>
                <a:sym typeface="Georgia"/>
              </a:rPr>
              <a:t>SARAH YI!</a:t>
            </a:r>
          </a:p>
        </p:txBody>
      </p:sp>
      <p:pic>
        <p:nvPicPr>
          <p:cNvPr id="211" name="Shape 211"/>
          <p:cNvPicPr preferRelativeResize="0"/>
          <p:nvPr/>
        </p:nvPicPr>
        <p:blipFill>
          <a:blip r:embed="rId5"/>
          <a:stretch>
            <a:fillRect/>
          </a:stretch>
        </p:blipFill>
        <p:spPr>
          <a:xfrm>
            <a:off y="1838164" x="4245087"/>
            <a:ext cy="2948335" cx="1508099"/>
          </a:xfrm>
          <a:prstGeom prst="rect">
            <a:avLst/>
          </a:prstGeom>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15" name="Shape 215"/>
        <p:cNvGrpSpPr/>
        <p:nvPr/>
      </p:nvGrpSpPr>
      <p:grpSpPr>
        <a:xfrm>
          <a:off y="0" x="0"/>
          <a:ext cy="0" cx="0"/>
          <a:chOff y="0" x="0"/>
          <a:chExt cy="0" cx="0"/>
        </a:xfrm>
      </p:grpSpPr>
      <p:sp>
        <p:nvSpPr>
          <p:cNvPr id="216" name="Shape 21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Special Thanks!</a:t>
            </a:r>
          </a:p>
        </p:txBody>
      </p:sp>
      <p:sp>
        <p:nvSpPr>
          <p:cNvPr id="217" name="Shape 21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The term is over… :( </a:t>
            </a:r>
          </a:p>
          <a:p>
            <a:pPr lvl="0" indent="-419100" marL="457200">
              <a:spcBef>
                <a:spcPts val="0"/>
              </a:spcBef>
              <a:buClr>
                <a:schemeClr val="dk1"/>
              </a:buClr>
              <a:buSzPct val="100000"/>
              <a:buFont typeface="Arial"/>
              <a:buChar char="●"/>
            </a:pPr>
            <a:r>
              <a:rPr lang="en"/>
              <a:t>THANK YOU SO MUCH COMMITTEES!</a:t>
            </a:r>
          </a:p>
        </p:txBody>
      </p:sp>
      <p:pic>
        <p:nvPicPr>
          <p:cNvPr id="218" name="Shape 218"/>
          <p:cNvPicPr preferRelativeResize="0"/>
          <p:nvPr/>
        </p:nvPicPr>
        <p:blipFill>
          <a:blip r:embed="rId3"/>
          <a:stretch>
            <a:fillRect/>
          </a:stretch>
        </p:blipFill>
        <p:spPr>
          <a:xfrm>
            <a:off y="2427200" x="2619350"/>
            <a:ext cy="2338449" cx="3905300"/>
          </a:xfrm>
          <a:prstGeom prst="rect">
            <a:avLst/>
          </a:prstGeom>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22" name="Shape 222"/>
        <p:cNvGrpSpPr/>
        <p:nvPr/>
      </p:nvGrpSpPr>
      <p:grpSpPr>
        <a:xfrm>
          <a:off y="0" x="0"/>
          <a:ext cy="0" cx="0"/>
          <a:chOff y="0" x="0"/>
          <a:chExt cy="0" cx="0"/>
        </a:xfrm>
      </p:grpSpPr>
      <p:sp>
        <p:nvSpPr>
          <p:cNvPr id="223" name="Shape 2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Benefit Concert Committee!</a:t>
            </a:r>
          </a:p>
        </p:txBody>
      </p:sp>
      <p:pic>
        <p:nvPicPr>
          <p:cNvPr id="224" name="Shape 224"/>
          <p:cNvPicPr preferRelativeResize="0"/>
          <p:nvPr/>
        </p:nvPicPr>
        <p:blipFill>
          <a:blip r:embed="rId3"/>
          <a:stretch>
            <a:fillRect/>
          </a:stretch>
        </p:blipFill>
        <p:spPr>
          <a:xfrm>
            <a:off y="1223150" x="85600"/>
            <a:ext cy="2023425" cx="1517575"/>
          </a:xfrm>
          <a:prstGeom prst="rect">
            <a:avLst/>
          </a:prstGeom>
        </p:spPr>
      </p:pic>
      <p:pic>
        <p:nvPicPr>
          <p:cNvPr id="225" name="Shape 225"/>
          <p:cNvPicPr preferRelativeResize="0"/>
          <p:nvPr/>
        </p:nvPicPr>
        <p:blipFill>
          <a:blip r:embed="rId4"/>
          <a:stretch>
            <a:fillRect/>
          </a:stretch>
        </p:blipFill>
        <p:spPr>
          <a:xfrm>
            <a:off y="3308675" x="85599"/>
            <a:ext cy="1702700" cx="2558025"/>
          </a:xfrm>
          <a:prstGeom prst="rect">
            <a:avLst/>
          </a:prstGeom>
        </p:spPr>
      </p:pic>
      <p:pic>
        <p:nvPicPr>
          <p:cNvPr id="226" name="Shape 226"/>
          <p:cNvPicPr preferRelativeResize="0"/>
          <p:nvPr/>
        </p:nvPicPr>
        <p:blipFill>
          <a:blip r:embed="rId5"/>
          <a:stretch>
            <a:fillRect/>
          </a:stretch>
        </p:blipFill>
        <p:spPr>
          <a:xfrm>
            <a:off y="1279648" x="1721925"/>
            <a:ext cy="1641675" cx="2478050"/>
          </a:xfrm>
          <a:prstGeom prst="rect">
            <a:avLst/>
          </a:prstGeom>
        </p:spPr>
      </p:pic>
      <p:pic>
        <p:nvPicPr>
          <p:cNvPr id="227" name="Shape 227"/>
          <p:cNvPicPr preferRelativeResize="0"/>
          <p:nvPr/>
        </p:nvPicPr>
        <p:blipFill>
          <a:blip r:embed="rId6"/>
          <a:stretch>
            <a:fillRect/>
          </a:stretch>
        </p:blipFill>
        <p:spPr>
          <a:xfrm>
            <a:off y="1279649" x="4318725"/>
            <a:ext cy="2218699" cx="1664024"/>
          </a:xfrm>
          <a:prstGeom prst="rect">
            <a:avLst/>
          </a:prstGeom>
        </p:spPr>
      </p:pic>
      <p:pic>
        <p:nvPicPr>
          <p:cNvPr id="228" name="Shape 228"/>
          <p:cNvPicPr preferRelativeResize="0"/>
          <p:nvPr/>
        </p:nvPicPr>
        <p:blipFill>
          <a:blip r:embed="rId7"/>
          <a:stretch>
            <a:fillRect/>
          </a:stretch>
        </p:blipFill>
        <p:spPr>
          <a:xfrm>
            <a:off y="3328000" x="2643624"/>
            <a:ext cy="1664051" cx="1664025"/>
          </a:xfrm>
          <a:prstGeom prst="rect">
            <a:avLst/>
          </a:prstGeom>
        </p:spPr>
      </p:pic>
      <p:pic>
        <p:nvPicPr>
          <p:cNvPr id="229" name="Shape 229"/>
          <p:cNvPicPr preferRelativeResize="0"/>
          <p:nvPr/>
        </p:nvPicPr>
        <p:blipFill>
          <a:blip r:embed="rId8"/>
          <a:stretch>
            <a:fillRect/>
          </a:stretch>
        </p:blipFill>
        <p:spPr>
          <a:xfrm>
            <a:off y="3569900" x="4318725"/>
            <a:ext cy="1441474" cx="1921975"/>
          </a:xfrm>
          <a:prstGeom prst="rect">
            <a:avLst/>
          </a:prstGeom>
        </p:spPr>
      </p:pic>
      <p:pic>
        <p:nvPicPr>
          <p:cNvPr id="230" name="Shape 230"/>
          <p:cNvPicPr preferRelativeResize="0"/>
          <p:nvPr/>
        </p:nvPicPr>
        <p:blipFill>
          <a:blip r:embed="rId9"/>
          <a:stretch>
            <a:fillRect/>
          </a:stretch>
        </p:blipFill>
        <p:spPr>
          <a:xfrm>
            <a:off y="1383512" x="6240703"/>
            <a:ext cy="1702700" cx="2558047"/>
          </a:xfrm>
          <a:prstGeom prst="rect">
            <a:avLst/>
          </a:prstGeom>
        </p:spPr>
      </p:pic>
      <p:pic>
        <p:nvPicPr>
          <p:cNvPr id="231" name="Shape 231"/>
          <p:cNvPicPr preferRelativeResize="0"/>
          <p:nvPr/>
        </p:nvPicPr>
        <p:blipFill>
          <a:blip r:embed="rId10"/>
          <a:stretch>
            <a:fillRect/>
          </a:stretch>
        </p:blipFill>
        <p:spPr>
          <a:xfrm>
            <a:off y="3406375" x="6294500"/>
            <a:ext cy="1424875" cx="2478049"/>
          </a:xfrm>
          <a:prstGeom prst="rect">
            <a:avLst/>
          </a:prstGeom>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35" name="Shape 235"/>
        <p:cNvGrpSpPr/>
        <p:nvPr/>
      </p:nvGrpSpPr>
      <p:grpSpPr>
        <a:xfrm>
          <a:off y="0" x="0"/>
          <a:ext cy="0" cx="0"/>
          <a:chOff y="0" x="0"/>
          <a:chExt cy="0" cx="0"/>
        </a:xfrm>
      </p:grpSpPr>
      <p:sp>
        <p:nvSpPr>
          <p:cNvPr id="236" name="Shape 23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Decorations Committee!</a:t>
            </a:r>
          </a:p>
        </p:txBody>
      </p:sp>
      <p:pic>
        <p:nvPicPr>
          <p:cNvPr id="237" name="Shape 237"/>
          <p:cNvPicPr preferRelativeResize="0"/>
          <p:nvPr/>
        </p:nvPicPr>
        <p:blipFill>
          <a:blip r:embed="rId3"/>
          <a:stretch>
            <a:fillRect/>
          </a:stretch>
        </p:blipFill>
        <p:spPr>
          <a:xfrm>
            <a:off y="1211275" x="125375"/>
            <a:ext cy="3685675" cx="5537174"/>
          </a:xfrm>
          <a:prstGeom prst="rect">
            <a:avLst/>
          </a:prstGeom>
        </p:spPr>
      </p:pic>
      <p:pic>
        <p:nvPicPr>
          <p:cNvPr id="238" name="Shape 238"/>
          <p:cNvPicPr preferRelativeResize="0"/>
          <p:nvPr/>
        </p:nvPicPr>
        <p:blipFill>
          <a:blip r:embed="rId4"/>
          <a:stretch>
            <a:fillRect/>
          </a:stretch>
        </p:blipFill>
        <p:spPr>
          <a:xfrm>
            <a:off y="1211275" x="5857000"/>
            <a:ext cy="3685675" cx="2764263"/>
          </a:xfrm>
          <a:prstGeom prst="rect">
            <a:avLst/>
          </a:prstGeom>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42" name="Shape 242"/>
        <p:cNvGrpSpPr/>
        <p:nvPr/>
      </p:nvGrpSpPr>
      <p:grpSpPr>
        <a:xfrm>
          <a:off y="0" x="0"/>
          <a:ext cy="0" cx="0"/>
          <a:chOff y="0" x="0"/>
          <a:chExt cy="0" cx="0"/>
        </a:xfrm>
      </p:grpSpPr>
      <p:sp>
        <p:nvSpPr>
          <p:cNvPr id="243" name="Shape 24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Education Committee!</a:t>
            </a:r>
          </a:p>
        </p:txBody>
      </p:sp>
      <p:pic>
        <p:nvPicPr>
          <p:cNvPr id="244" name="Shape 244"/>
          <p:cNvPicPr preferRelativeResize="0"/>
          <p:nvPr/>
        </p:nvPicPr>
        <p:blipFill>
          <a:blip r:embed="rId3"/>
          <a:stretch>
            <a:fillRect/>
          </a:stretch>
        </p:blipFill>
        <p:spPr>
          <a:xfrm>
            <a:off y="1246900" x="156225"/>
            <a:ext cy="2202000" cx="1458825"/>
          </a:xfrm>
          <a:prstGeom prst="rect">
            <a:avLst/>
          </a:prstGeom>
        </p:spPr>
      </p:pic>
      <p:pic>
        <p:nvPicPr>
          <p:cNvPr id="245" name="Shape 245"/>
          <p:cNvPicPr preferRelativeResize="0"/>
          <p:nvPr/>
        </p:nvPicPr>
        <p:blipFill>
          <a:blip r:embed="rId4"/>
          <a:stretch>
            <a:fillRect/>
          </a:stretch>
        </p:blipFill>
        <p:spPr>
          <a:xfrm>
            <a:off y="1246900" x="1880900"/>
            <a:ext cy="1175675" cx="1567574"/>
          </a:xfrm>
          <a:prstGeom prst="rect">
            <a:avLst/>
          </a:prstGeom>
        </p:spPr>
      </p:pic>
      <p:pic>
        <p:nvPicPr>
          <p:cNvPr id="246" name="Shape 246"/>
          <p:cNvPicPr preferRelativeResize="0"/>
          <p:nvPr/>
        </p:nvPicPr>
        <p:blipFill>
          <a:blip r:embed="rId5"/>
          <a:stretch>
            <a:fillRect/>
          </a:stretch>
        </p:blipFill>
        <p:spPr>
          <a:xfrm>
            <a:off y="2606104" x="1951474"/>
            <a:ext cy="2090095" cx="1567575"/>
          </a:xfrm>
          <a:prstGeom prst="rect">
            <a:avLst/>
          </a:prstGeom>
        </p:spPr>
      </p:pic>
      <p:pic>
        <p:nvPicPr>
          <p:cNvPr id="247" name="Shape 247"/>
          <p:cNvPicPr preferRelativeResize="0"/>
          <p:nvPr/>
        </p:nvPicPr>
        <p:blipFill>
          <a:blip r:embed="rId6"/>
          <a:stretch>
            <a:fillRect/>
          </a:stretch>
        </p:blipFill>
        <p:spPr>
          <a:xfrm>
            <a:off y="3515100" x="3705100"/>
            <a:ext cy="1379524" cx="2069299"/>
          </a:xfrm>
          <a:prstGeom prst="rect">
            <a:avLst/>
          </a:prstGeom>
        </p:spPr>
      </p:pic>
      <p:pic>
        <p:nvPicPr>
          <p:cNvPr id="248" name="Shape 248"/>
          <p:cNvPicPr preferRelativeResize="0"/>
          <p:nvPr/>
        </p:nvPicPr>
        <p:blipFill>
          <a:blip r:embed="rId7"/>
          <a:stretch>
            <a:fillRect/>
          </a:stretch>
        </p:blipFill>
        <p:spPr>
          <a:xfrm>
            <a:off y="1246900" x="3714325"/>
            <a:ext cy="1959450" cx="2953024"/>
          </a:xfrm>
          <a:prstGeom prst="rect">
            <a:avLst/>
          </a:prstGeom>
        </p:spPr>
      </p:pic>
      <p:pic>
        <p:nvPicPr>
          <p:cNvPr id="249" name="Shape 249"/>
          <p:cNvPicPr preferRelativeResize="0"/>
          <p:nvPr/>
        </p:nvPicPr>
        <p:blipFill>
          <a:blip r:embed="rId8"/>
          <a:stretch>
            <a:fillRect/>
          </a:stretch>
        </p:blipFill>
        <p:spPr>
          <a:xfrm>
            <a:off y="1246900" x="6862618"/>
            <a:ext cy="2807399" cx="1865756"/>
          </a:xfrm>
          <a:prstGeom prst="rect">
            <a:avLst/>
          </a:prstGeom>
        </p:spPr>
      </p:pic>
      <p:pic>
        <p:nvPicPr>
          <p:cNvPr id="250" name="Shape 250"/>
          <p:cNvPicPr preferRelativeResize="0"/>
          <p:nvPr/>
        </p:nvPicPr>
        <p:blipFill>
          <a:blip r:embed="rId9"/>
          <a:stretch>
            <a:fillRect/>
          </a:stretch>
        </p:blipFill>
        <p:spPr>
          <a:xfrm>
            <a:off y="3632425" x="156224"/>
            <a:ext cy="1142549" cx="1567575"/>
          </a:xfrm>
          <a:prstGeom prst="rect">
            <a:avLst/>
          </a:prstGeom>
        </p:spPr>
      </p:pic>
      <p:pic>
        <p:nvPicPr>
          <p:cNvPr id="251" name="Shape 251"/>
          <p:cNvPicPr preferRelativeResize="0"/>
          <p:nvPr/>
        </p:nvPicPr>
        <p:blipFill>
          <a:blip r:embed="rId10"/>
          <a:stretch>
            <a:fillRect/>
          </a:stretch>
        </p:blipFill>
        <p:spPr>
          <a:xfrm>
            <a:off y="3632423" x="5960450"/>
            <a:ext cy="1707225" cx="2565999"/>
          </a:xfrm>
          <a:prstGeom prst="rect">
            <a:avLst/>
          </a:prstGeom>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55" name="Shape 255"/>
        <p:cNvGrpSpPr/>
        <p:nvPr/>
      </p:nvGrpSpPr>
      <p:grpSpPr>
        <a:xfrm>
          <a:off y="0" x="0"/>
          <a:ext cy="0" cx="0"/>
          <a:chOff y="0" x="0"/>
          <a:chExt cy="0" cx="0"/>
        </a:xfrm>
      </p:grpSpPr>
      <p:sp>
        <p:nvSpPr>
          <p:cNvPr id="256" name="Shape 25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SBotW Committee!</a:t>
            </a:r>
          </a:p>
        </p:txBody>
      </p:sp>
      <p:sp>
        <p:nvSpPr>
          <p:cNvPr id="257" name="Shape 257"/>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rPr lang="en"/>
              <a:t>AKA LISA LAU</a:t>
            </a:r>
          </a:p>
        </p:txBody>
      </p:sp>
      <p:pic>
        <p:nvPicPr>
          <p:cNvPr id="258" name="Shape 258"/>
          <p:cNvPicPr preferRelativeResize="0"/>
          <p:nvPr/>
        </p:nvPicPr>
        <p:blipFill>
          <a:blip r:embed="rId3"/>
          <a:stretch>
            <a:fillRect/>
          </a:stretch>
        </p:blipFill>
        <p:spPr>
          <a:xfrm>
            <a:off y="1865425" x="1663537"/>
            <a:ext cy="3278074" cx="5816925"/>
          </a:xfrm>
          <a:prstGeom prst="rect">
            <a:avLst/>
          </a:prstGeom>
        </p:spPr>
      </p:pic>
      <p:pic>
        <p:nvPicPr>
          <p:cNvPr id="259" name="Shape 259"/>
          <p:cNvPicPr preferRelativeResize="0"/>
          <p:nvPr/>
        </p:nvPicPr>
        <p:blipFill>
          <a:blip r:embed="rId4"/>
          <a:stretch>
            <a:fillRect/>
          </a:stretch>
        </p:blipFill>
        <p:spPr>
          <a:xfrm>
            <a:off y="2822312" x="76200"/>
            <a:ext cy="1364299" cx="1449199"/>
          </a:xfrm>
          <a:prstGeom prst="rect">
            <a:avLst/>
          </a:prstGeom>
        </p:spPr>
      </p:pic>
      <p:pic>
        <p:nvPicPr>
          <p:cNvPr id="260" name="Shape 260"/>
          <p:cNvPicPr preferRelativeResize="0"/>
          <p:nvPr/>
        </p:nvPicPr>
        <p:blipFill>
          <a:blip r:embed="rId4"/>
          <a:stretch>
            <a:fillRect/>
          </a:stretch>
        </p:blipFill>
        <p:spPr>
          <a:xfrm>
            <a:off y="2822312" x="7618625"/>
            <a:ext cy="1364299" cx="1449199"/>
          </a:xfrm>
          <a:prstGeom prst="rect">
            <a:avLst/>
          </a:prstGeom>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64" name="Shape 264"/>
        <p:cNvGrpSpPr/>
        <p:nvPr/>
      </p:nvGrpSpPr>
      <p:grpSpPr>
        <a:xfrm>
          <a:off y="0" x="0"/>
          <a:ext cy="0" cx="0"/>
          <a:chOff y="0" x="0"/>
          <a:chExt cy="0" cx="0"/>
        </a:xfrm>
      </p:grpSpPr>
      <p:sp>
        <p:nvSpPr>
          <p:cNvPr id="265" name="Shape 26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And ACTIVES!!!</a:t>
            </a:r>
          </a:p>
        </p:txBody>
      </p:sp>
      <p:sp>
        <p:nvSpPr>
          <p:cNvPr id="266" name="Shape 2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88/110 Good Standing Actives and Associates finished their required hours!!</a:t>
            </a:r>
          </a:p>
          <a:p>
            <a:pPr rtl="0" lvl="0" indent="-419100" marL="457200">
              <a:spcBef>
                <a:spcPts val="0"/>
              </a:spcBef>
              <a:buClr>
                <a:schemeClr val="dk1"/>
              </a:buClr>
              <a:buSzPct val="100000"/>
              <a:buFont typeface="Arial"/>
              <a:buChar char="●"/>
            </a:pPr>
            <a:r>
              <a:rPr lang="en"/>
              <a:t>2661.5 TOTAL HOURS DONE THIS TERM</a:t>
            </a:r>
          </a:p>
          <a:p>
            <a:pPr lvl="0" indent="-419100" marL="457200">
              <a:spcBef>
                <a:spcPts val="0"/>
              </a:spcBef>
              <a:buClr>
                <a:schemeClr val="dk1"/>
              </a:buClr>
              <a:buSzPct val="100000"/>
              <a:buFont typeface="Arial"/>
              <a:buChar char="●"/>
            </a:pPr>
            <a:r>
              <a:rPr lang="en"/>
              <a:t>PATS ON THE BACK FOR ALL OF YOU</a:t>
            </a:r>
          </a:p>
        </p:txBody>
      </p:sp>
      <p:pic>
        <p:nvPicPr>
          <p:cNvPr id="267" name="Shape 267"/>
          <p:cNvPicPr preferRelativeResize="0"/>
          <p:nvPr/>
        </p:nvPicPr>
        <p:blipFill>
          <a:blip r:embed="rId3"/>
          <a:stretch>
            <a:fillRect/>
          </a:stretch>
        </p:blipFill>
        <p:spPr>
          <a:xfrm>
            <a:off y="3144050" x="2720525"/>
            <a:ext cy="1781799" cx="3167650"/>
          </a:xfrm>
          <a:prstGeom prst="rect">
            <a:avLst/>
          </a:prstGeom>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71" name="Shape 271"/>
        <p:cNvGrpSpPr/>
        <p:nvPr/>
      </p:nvGrpSpPr>
      <p:grpSpPr>
        <a:xfrm>
          <a:off y="0" x="0"/>
          <a:ext cy="0" cx="0"/>
          <a:chOff y="0" x="0"/>
          <a:chExt cy="0" cx="0"/>
        </a:xfrm>
      </p:grpSpPr>
      <p:sp>
        <p:nvSpPr>
          <p:cNvPr id="272" name="Shape 27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Thank you!</a:t>
            </a:r>
          </a:p>
        </p:txBody>
      </p:sp>
      <p:sp>
        <p:nvSpPr>
          <p:cNvPr id="273" name="Shape 273"/>
          <p:cNvSpPr txBox="1"/>
          <p:nvPr>
            <p:ph idx="1" type="body"/>
          </p:nvPr>
        </p:nvSpPr>
        <p:spPr>
          <a:xfrm>
            <a:off y="1200150" x="457200"/>
            <a:ext cy="3725699" cx="8229600"/>
          </a:xfrm>
          <a:prstGeom prst="rect">
            <a:avLst/>
          </a:prstGeom>
        </p:spPr>
        <p:txBody>
          <a:bodyPr bIns="91425" rIns="91425" lIns="91425" tIns="91425" anchor="t" anchorCtr="0">
            <a:noAutofit/>
          </a:bodyPr>
          <a:lstStyle/>
          <a:p>
            <a:pPr lvl="0" indent="-419100" marL="457200">
              <a:spcBef>
                <a:spcPts val="0"/>
              </a:spcBef>
              <a:buClr>
                <a:schemeClr val="dk1"/>
              </a:buClr>
              <a:buSzPct val="100000"/>
              <a:buFont typeface="Arial"/>
              <a:buChar char="●"/>
            </a:pPr>
            <a:r>
              <a:rPr lang="en"/>
              <a:t>Thanks everyone for a great term!</a:t>
            </a:r>
          </a:p>
        </p:txBody>
      </p:sp>
      <p:pic>
        <p:nvPicPr>
          <p:cNvPr id="274" name="Shape 274"/>
          <p:cNvPicPr preferRelativeResize="0"/>
          <p:nvPr/>
        </p:nvPicPr>
        <p:blipFill>
          <a:blip r:embed="rId3"/>
          <a:stretch>
            <a:fillRect/>
          </a:stretch>
        </p:blipFill>
        <p:spPr>
          <a:xfrm>
            <a:off y="1924324" x="3372600"/>
            <a:ext cy="2827274" cx="1590325"/>
          </a:xfrm>
          <a:prstGeom prst="rect">
            <a:avLst/>
          </a:prstGeom>
        </p:spPr>
      </p:pic>
      <p:pic>
        <p:nvPicPr>
          <p:cNvPr id="275" name="Shape 275"/>
          <p:cNvPicPr preferRelativeResize="0"/>
          <p:nvPr/>
        </p:nvPicPr>
        <p:blipFill>
          <a:blip r:embed="rId4"/>
          <a:stretch>
            <a:fillRect/>
          </a:stretch>
        </p:blipFill>
        <p:spPr>
          <a:xfrm>
            <a:off y="2147337" x="457200"/>
            <a:ext cy="2381250" cx="2381250"/>
          </a:xfrm>
          <a:prstGeom prst="rect">
            <a:avLst/>
          </a:prstGeom>
        </p:spPr>
      </p:pic>
      <p:pic>
        <p:nvPicPr>
          <p:cNvPr id="276" name="Shape 276"/>
          <p:cNvPicPr preferRelativeResize="0"/>
          <p:nvPr/>
        </p:nvPicPr>
        <p:blipFill>
          <a:blip r:embed="rId5"/>
          <a:stretch>
            <a:fillRect/>
          </a:stretch>
        </p:blipFill>
        <p:spPr>
          <a:xfrm>
            <a:off y="2147350" x="5497075"/>
            <a:ext cy="2381250" cx="2381250"/>
          </a:xfrm>
          <a:prstGeom prst="rect">
            <a:avLst/>
          </a:prstGeom>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3C47D"/>
        </a:solidFill>
      </p:bgPr>
    </p:bg>
    <p:spTree>
      <p:nvGrpSpPr>
        <p:cNvPr id="70" name="Shape 70"/>
        <p:cNvGrpSpPr/>
        <p:nvPr/>
      </p:nvGrpSpPr>
      <p:grpSpPr>
        <a:xfrm>
          <a:off y="0" x="0"/>
          <a:ext cy="0" cx="0"/>
          <a:chOff y="0" x="0"/>
          <a:chExt cy="0" cx="0"/>
        </a:xfrm>
      </p:grpSpPr>
      <p:sp>
        <p:nvSpPr>
          <p:cNvPr id="71" name="Shape 71"/>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President</a:t>
            </a:r>
          </a:p>
        </p:txBody>
      </p:sp>
      <p:sp>
        <p:nvSpPr>
          <p:cNvPr id="72" name="Shape 7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Jessica Suhardjo</a:t>
            </a:r>
          </a:p>
          <a:p>
            <a:pPr rtl="0" lvl="0">
              <a:spcBef>
                <a:spcPts val="0"/>
              </a:spcBef>
              <a:buClr>
                <a:srgbClr val="000000"/>
              </a:buClr>
              <a:buSzPct val="45833"/>
              <a:buFont typeface="Arial"/>
              <a:buNone/>
            </a:pPr>
            <a:r>
              <a:rPr lang="en">
                <a:latin typeface="Ubuntu"/>
                <a:ea typeface="Ubuntu"/>
                <a:cs typeface="Ubuntu"/>
                <a:sym typeface="Ubuntu"/>
              </a:rPr>
              <a:t>president@apo-x.org</a:t>
            </a:r>
          </a:p>
          <a:p>
            <a:pPr rtl="0" lvl="0">
              <a:spcBef>
                <a:spcPts val="0"/>
              </a:spcBef>
              <a:buNone/>
            </a:pPr>
            <a:r>
              <a:t/>
            </a:r>
            <a:endParaRPr>
              <a:latin typeface="Ubuntu"/>
              <a:ea typeface="Ubuntu"/>
              <a:cs typeface="Ubuntu"/>
              <a:sym typeface="Ubuntu"/>
            </a:endParaRPr>
          </a:p>
          <a:p>
            <a:pPr rtl="0" lvl="0">
              <a:spcBef>
                <a:spcPts val="0"/>
              </a:spcBef>
              <a:buNone/>
            </a:pPr>
            <a:r>
              <a:rPr lang="en" i="0">
                <a:latin typeface="Ubuntu"/>
                <a:ea typeface="Ubuntu"/>
                <a:cs typeface="Ubuntu"/>
                <a:sym typeface="Ubuntu"/>
              </a:rPr>
              <a:t>Executive Committee</a:t>
            </a:r>
          </a:p>
          <a:p>
            <a:pPr rtl="0" lvl="0">
              <a:spcBef>
                <a:spcPts val="0"/>
              </a:spcBef>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80" name="Shape 280"/>
        <p:cNvGrpSpPr/>
        <p:nvPr/>
      </p:nvGrpSpPr>
      <p:grpSpPr>
        <a:xfrm>
          <a:off y="0" x="0"/>
          <a:ext cy="0" cx="0"/>
          <a:chOff y="0" x="0"/>
          <a:chExt cy="0" cx="0"/>
        </a:xfrm>
      </p:grpSpPr>
      <p:sp>
        <p:nvSpPr>
          <p:cNvPr id="281" name="Shape 281"/>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Pledge Parents</a:t>
            </a:r>
          </a:p>
        </p:txBody>
      </p:sp>
      <p:sp>
        <p:nvSpPr>
          <p:cNvPr id="282" name="Shape 282"/>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Sean Tran &amp; Annie Tran</a:t>
            </a:r>
          </a:p>
          <a:p>
            <a:pPr rtl="0" lvl="0">
              <a:spcBef>
                <a:spcPts val="0"/>
              </a:spcBef>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86" name="Shape 286"/>
        <p:cNvGrpSpPr/>
        <p:nvPr/>
      </p:nvGrpSpPr>
      <p:grpSpPr>
        <a:xfrm>
          <a:off y="0" x="0"/>
          <a:ext cy="0" cx="0"/>
          <a:chOff y="0" x="0"/>
          <a:chExt cy="0" cx="0"/>
        </a:xfrm>
      </p:grpSpPr>
      <p:sp>
        <p:nvSpPr>
          <p:cNvPr id="287" name="Shape 28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288" name="Shape 288"/>
          <p:cNvSpPr txBox="1"/>
          <p:nvPr>
            <p:ph idx="1" type="body"/>
          </p:nvPr>
        </p:nvSpPr>
        <p:spPr>
          <a:xfrm>
            <a:off y="2323025" x="2143125"/>
            <a:ext cy="722399" cx="5383199"/>
          </a:xfrm>
          <a:prstGeom prst="rect">
            <a:avLst/>
          </a:prstGeom>
        </p:spPr>
        <p:txBody>
          <a:bodyPr bIns="91425" rIns="91425" lIns="91425" tIns="91425" anchor="t" anchorCtr="0">
            <a:noAutofit/>
          </a:bodyPr>
          <a:lstStyle/>
          <a:p>
            <a:pPr algn="ctr" rtl="0" lvl="0">
              <a:spcBef>
                <a:spcPts val="0"/>
              </a:spcBef>
              <a:buNone/>
            </a:pPr>
            <a:r>
              <a:rPr u="sng" sz="1200" lang="en">
                <a:solidFill>
                  <a:schemeClr val="hlink"/>
                </a:solidFill>
                <a:hlinkClick r:id="rId3"/>
              </a:rPr>
              <a:t>Alpha Lambda</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92" name="Shape 292"/>
        <p:cNvGrpSpPr/>
        <p:nvPr/>
      </p:nvGrpSpPr>
      <p:grpSpPr>
        <a:xfrm>
          <a:off y="0" x="0"/>
          <a:ext cy="0" cx="0"/>
          <a:chOff y="0" x="0"/>
          <a:chExt cy="0" cx="0"/>
        </a:xfrm>
      </p:grpSpPr>
      <p:sp>
        <p:nvSpPr>
          <p:cNvPr id="293" name="Shape 29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294" name="Shape 294"/>
          <p:cNvSpPr txBox="1"/>
          <p:nvPr>
            <p:ph idx="1" type="body"/>
          </p:nvPr>
        </p:nvSpPr>
        <p:spPr>
          <a:xfrm>
            <a:off y="4203450" x="1880400"/>
            <a:ext cy="722399" cx="5383199"/>
          </a:xfrm>
          <a:prstGeom prst="rect">
            <a:avLst/>
          </a:prstGeom>
        </p:spPr>
        <p:txBody>
          <a:bodyPr bIns="91425" rIns="91425" lIns="91425" tIns="91425" anchor="t" anchorCtr="0">
            <a:noAutofit/>
          </a:bodyPr>
          <a:lstStyle/>
          <a:p>
            <a:pPr algn="ctr" rtl="0" lvl="0">
              <a:spcBef>
                <a:spcPts val="0"/>
              </a:spcBef>
              <a:buNone/>
            </a:pPr>
            <a:r>
              <a:rPr sz="2600" lang="en"/>
              <a:t>“My body is ready.”</a:t>
            </a:r>
          </a:p>
          <a:p>
            <a:pPr algn="ctr" rtl="0" lvl="0">
              <a:spcBef>
                <a:spcPts val="0"/>
              </a:spcBef>
              <a:buNone/>
            </a:pPr>
            <a:r>
              <a:rPr sz="1200" lang="en"/>
              <a:t>Submitted by Joseph Chan</a:t>
            </a:r>
          </a:p>
        </p:txBody>
      </p:sp>
      <p:pic>
        <p:nvPicPr>
          <p:cNvPr id="295" name="Shape 295"/>
          <p:cNvPicPr preferRelativeResize="0"/>
          <p:nvPr/>
        </p:nvPicPr>
        <p:blipFill>
          <a:blip r:embed="rId3"/>
          <a:stretch>
            <a:fillRect/>
          </a:stretch>
        </p:blipFill>
        <p:spPr>
          <a:xfrm>
            <a:off y="1450399" x="3527015"/>
            <a:ext cy="2753049" cx="2089975"/>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99" name="Shape 299"/>
        <p:cNvGrpSpPr/>
        <p:nvPr/>
      </p:nvGrpSpPr>
      <p:grpSpPr>
        <a:xfrm>
          <a:off y="0" x="0"/>
          <a:ext cy="0" cx="0"/>
          <a:chOff y="0" x="0"/>
          <a:chExt cy="0" cx="0"/>
        </a:xfrm>
      </p:grpSpPr>
      <p:sp>
        <p:nvSpPr>
          <p:cNvPr id="300" name="Shape 3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01" name="Shape 301"/>
          <p:cNvSpPr txBox="1"/>
          <p:nvPr>
            <p:ph idx="1" type="body"/>
          </p:nvPr>
        </p:nvSpPr>
        <p:spPr>
          <a:xfrm>
            <a:off y="4203425" x="1699050"/>
            <a:ext cy="722399" cx="5745900"/>
          </a:xfrm>
          <a:prstGeom prst="rect">
            <a:avLst/>
          </a:prstGeom>
        </p:spPr>
        <p:txBody>
          <a:bodyPr bIns="91425" rIns="91425" lIns="91425" tIns="91425" anchor="t" anchorCtr="0">
            <a:noAutofit/>
          </a:bodyPr>
          <a:lstStyle/>
          <a:p>
            <a:pPr algn="ctr" rtl="0" lvl="0">
              <a:spcBef>
                <a:spcPts val="0"/>
              </a:spcBef>
              <a:buNone/>
            </a:pPr>
            <a:r>
              <a:rPr sz="2600" lang="en"/>
              <a:t>“Mouth size optimized for Asians.”</a:t>
            </a:r>
          </a:p>
          <a:p>
            <a:pPr algn="ctr" rtl="0" lvl="0">
              <a:spcBef>
                <a:spcPts val="0"/>
              </a:spcBef>
              <a:buNone/>
            </a:pPr>
            <a:r>
              <a:rPr sz="1200" lang="en"/>
              <a:t>Submitted by Jeremy Gozzip</a:t>
            </a:r>
          </a:p>
        </p:txBody>
      </p:sp>
      <p:pic>
        <p:nvPicPr>
          <p:cNvPr id="302" name="Shape 302"/>
          <p:cNvPicPr preferRelativeResize="0"/>
          <p:nvPr/>
        </p:nvPicPr>
        <p:blipFill>
          <a:blip r:embed="rId3"/>
          <a:stretch>
            <a:fillRect/>
          </a:stretch>
        </p:blipFill>
        <p:spPr>
          <a:xfrm>
            <a:off y="1329700" x="3585171"/>
            <a:ext cy="2873725" cx="19736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306" name="Shape 306"/>
        <p:cNvGrpSpPr/>
        <p:nvPr/>
      </p:nvGrpSpPr>
      <p:grpSpPr>
        <a:xfrm>
          <a:off y="0" x="0"/>
          <a:ext cy="0" cx="0"/>
          <a:chOff y="0" x="0"/>
          <a:chExt cy="0" cx="0"/>
        </a:xfrm>
      </p:grpSpPr>
      <p:sp>
        <p:nvSpPr>
          <p:cNvPr id="307" name="Shape 3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08" name="Shape 308"/>
          <p:cNvSpPr txBox="1"/>
          <p:nvPr>
            <p:ph idx="1" type="body"/>
          </p:nvPr>
        </p:nvSpPr>
        <p:spPr>
          <a:xfrm>
            <a:off y="1816875" x="2417400"/>
            <a:ext cy="2092199" cx="6269399"/>
          </a:xfrm>
          <a:prstGeom prst="rect">
            <a:avLst/>
          </a:prstGeom>
        </p:spPr>
        <p:txBody>
          <a:bodyPr bIns="91425" rIns="91425" lIns="91425" tIns="91425" anchor="t" anchorCtr="0">
            <a:noAutofit/>
          </a:bodyPr>
          <a:lstStyle/>
          <a:p>
            <a:pPr algn="ctr" rtl="0" lvl="0">
              <a:spcBef>
                <a:spcPts val="0"/>
              </a:spcBef>
              <a:buNone/>
            </a:pPr>
            <a:r>
              <a:rPr lang="en"/>
              <a:t>“Look baby we’re matching.”</a:t>
            </a:r>
          </a:p>
          <a:p>
            <a:pPr algn="r" rtl="0" lvl="0">
              <a:spcBef>
                <a:spcPts val="0"/>
              </a:spcBef>
              <a:buNone/>
            </a:pPr>
            <a:r>
              <a:rPr sz="1200" lang="en"/>
              <a:t>Submitted by Nathan Cheung</a:t>
            </a:r>
          </a:p>
        </p:txBody>
      </p:sp>
      <p:pic>
        <p:nvPicPr>
          <p:cNvPr id="309" name="Shape 309"/>
          <p:cNvPicPr preferRelativeResize="0"/>
          <p:nvPr/>
        </p:nvPicPr>
        <p:blipFill>
          <a:blip r:embed="rId3"/>
          <a:stretch>
            <a:fillRect/>
          </a:stretch>
        </p:blipFill>
        <p:spPr>
          <a:xfrm>
            <a:off y="1428475" x="457197"/>
            <a:ext cy="2869000" cx="1914250"/>
          </a:xfrm>
          <a:prstGeom prst="rect">
            <a:avLst/>
          </a:prstGeom>
          <a:noFill/>
          <a:ln>
            <a:noFill/>
          </a:ln>
        </p:spPr>
      </p:pic>
      <p:pic>
        <p:nvPicPr>
          <p:cNvPr id="310" name="Shape 310"/>
          <p:cNvPicPr preferRelativeResize="0"/>
          <p:nvPr/>
        </p:nvPicPr>
        <p:blipFill>
          <a:blip r:embed="rId4"/>
          <a:stretch>
            <a:fillRect/>
          </a:stretch>
        </p:blipFill>
        <p:spPr>
          <a:xfrm>
            <a:off y="2511350" x="4936455"/>
            <a:ext cy="2188999" cx="1231299"/>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14" name="Shape 314"/>
        <p:cNvGrpSpPr/>
        <p:nvPr/>
      </p:nvGrpSpPr>
      <p:grpSpPr>
        <a:xfrm>
          <a:off y="0" x="0"/>
          <a:ext cy="0" cx="0"/>
          <a:chOff y="0" x="0"/>
          <a:chExt cy="0" cx="0"/>
        </a:xfrm>
      </p:grpSpPr>
      <p:sp>
        <p:nvSpPr>
          <p:cNvPr id="315" name="Shape 31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Righteous"/>
                <a:ea typeface="Righteous"/>
                <a:cs typeface="Righteous"/>
                <a:sym typeface="Righteous"/>
              </a:rPr>
              <a:t>Finance VPs</a:t>
            </a:r>
          </a:p>
        </p:txBody>
      </p:sp>
      <p:sp>
        <p:nvSpPr>
          <p:cNvPr id="316" name="Shape 31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Emily Neai-Proeung &amp; Jonathan Liu</a:t>
            </a:r>
          </a:p>
          <a:p>
            <a:pPr rtl="0" lvl="0">
              <a:spcBef>
                <a:spcPts val="0"/>
              </a:spcBef>
              <a:buNone/>
            </a:pPr>
            <a:r>
              <a:rPr lang="en">
                <a:latin typeface="Ubuntu"/>
                <a:ea typeface="Ubuntu"/>
                <a:cs typeface="Ubuntu"/>
                <a:sym typeface="Ubuntu"/>
              </a:rPr>
              <a:t>finance@apo-x.org</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20" name="Shape 320"/>
        <p:cNvGrpSpPr/>
        <p:nvPr/>
      </p:nvGrpSpPr>
      <p:grpSpPr>
        <a:xfrm>
          <a:off y="0" x="0"/>
          <a:ext cy="0" cx="0"/>
          <a:chOff y="0" x="0"/>
          <a:chExt cy="0" cx="0"/>
        </a:xfrm>
      </p:grpSpPr>
      <p:sp>
        <p:nvSpPr>
          <p:cNvPr id="321" name="Shape 32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22" name="Shape 322"/>
          <p:cNvSpPr txBox="1"/>
          <p:nvPr>
            <p:ph idx="1" type="body"/>
          </p:nvPr>
        </p:nvSpPr>
        <p:spPr>
          <a:xfrm>
            <a:off y="4230300" x="2424300"/>
            <a:ext cy="695400" cx="4295400"/>
          </a:xfrm>
          <a:prstGeom prst="rect">
            <a:avLst/>
          </a:prstGeom>
        </p:spPr>
        <p:txBody>
          <a:bodyPr bIns="91425" rIns="91425" lIns="91425" tIns="91425" anchor="t" anchorCtr="0">
            <a:noAutofit/>
          </a:bodyPr>
          <a:lstStyle/>
          <a:p>
            <a:pPr algn="ctr" rtl="0" lvl="0">
              <a:spcBef>
                <a:spcPts val="0"/>
              </a:spcBef>
              <a:buNone/>
            </a:pPr>
            <a:r>
              <a:rPr sz="2400" lang="en"/>
              <a:t>“Turn down for this.”</a:t>
            </a:r>
          </a:p>
          <a:p>
            <a:pPr algn="ctr">
              <a:spcBef>
                <a:spcPts val="0"/>
              </a:spcBef>
              <a:buNone/>
            </a:pPr>
            <a:r>
              <a:rPr sz="1200" lang="en"/>
              <a:t>Submitted  by Andrew Ma</a:t>
            </a:r>
          </a:p>
        </p:txBody>
      </p:sp>
      <p:pic>
        <p:nvPicPr>
          <p:cNvPr id="323" name="Shape 323"/>
          <p:cNvPicPr preferRelativeResize="0"/>
          <p:nvPr/>
        </p:nvPicPr>
        <p:blipFill>
          <a:blip r:embed="rId3"/>
          <a:stretch>
            <a:fillRect/>
          </a:stretch>
        </p:blipFill>
        <p:spPr>
          <a:xfrm>
            <a:off y="1289250" x="3469094"/>
            <a:ext cy="2941051" cx="2205799"/>
          </a:xfrm>
          <a:prstGeom prst="rect">
            <a:avLst/>
          </a:prstGeom>
          <a:noFill/>
          <a:ln>
            <a:noFill/>
          </a:ln>
        </p:spPr>
      </p:pic>
      <p:sp>
        <p:nvSpPr>
          <p:cNvPr id="324" name="Shape 324"/>
          <p:cNvSpPr txBox="1"/>
          <p:nvPr/>
        </p:nvSpPr>
        <p:spPr>
          <a:xfrm>
            <a:off y="1759275" x="550600"/>
            <a:ext cy="457200" cx="3657600"/>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28" name="Shape 328"/>
        <p:cNvGrpSpPr/>
        <p:nvPr/>
      </p:nvGrpSpPr>
      <p:grpSpPr>
        <a:xfrm>
          <a:off y="0" x="0"/>
          <a:ext cy="0" cx="0"/>
          <a:chOff y="0" x="0"/>
          <a:chExt cy="0" cx="0"/>
        </a:xfrm>
      </p:grpSpPr>
      <p:sp>
        <p:nvSpPr>
          <p:cNvPr id="329" name="Shape 3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Budget!</a:t>
            </a:r>
          </a:p>
        </p:txBody>
      </p:sp>
      <p:sp>
        <p:nvSpPr>
          <p:cNvPr id="330" name="Shape 330"/>
          <p:cNvSpPr txBox="1"/>
          <p:nvPr/>
        </p:nvSpPr>
        <p:spPr>
          <a:xfrm>
            <a:off y="1759275" x="550600"/>
            <a:ext cy="457200" cx="3657600"/>
          </a:xfrm>
          <a:prstGeom prst="rect">
            <a:avLst/>
          </a:prstGeom>
        </p:spPr>
        <p:txBody>
          <a:bodyPr bIns="91425" rIns="91425" lIns="91425" tIns="91425" anchor="t" anchorCtr="0">
            <a:noAutofit/>
          </a:bodyPr>
          <a:lstStyle/>
          <a:p>
            <a:pPr>
              <a:spcBef>
                <a:spcPts val="0"/>
              </a:spcBef>
              <a:buNone/>
            </a:pPr>
            <a:r>
              <a:t/>
            </a:r>
            <a:endParaRPr/>
          </a:p>
        </p:txBody>
      </p:sp>
      <p:sp>
        <p:nvSpPr>
          <p:cNvPr id="331" name="Shape 331"/>
          <p:cNvSpPr txBox="1"/>
          <p:nvPr>
            <p:ph idx="1" type="body"/>
          </p:nvPr>
        </p:nvSpPr>
        <p:spPr>
          <a:xfrm>
            <a:off y="1200150" x="457200"/>
            <a:ext cy="3725699" cx="7953299"/>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Final budget &amp; expense report for the term coming hopefully soon after Finals week!</a:t>
            </a:r>
          </a:p>
          <a:p>
            <a:pPr rtl="0" lvl="0" indent="-419100" marL="457200">
              <a:spcBef>
                <a:spcPts val="0"/>
              </a:spcBef>
              <a:buClr>
                <a:schemeClr val="dk1"/>
              </a:buClr>
              <a:buSzPct val="100000"/>
              <a:buFont typeface="Arial"/>
              <a:buChar char="●"/>
            </a:pPr>
            <a:r>
              <a:rPr lang="en"/>
              <a:t>Under stricter financial constraints the term still went pretty smoothly!</a:t>
            </a:r>
          </a:p>
          <a:p>
            <a:pPr rtl="0" lvl="0" indent="-419100" marL="457200">
              <a:spcBef>
                <a:spcPts val="0"/>
              </a:spcBef>
              <a:buClr>
                <a:schemeClr val="dk1"/>
              </a:buClr>
              <a:buSzPct val="100000"/>
              <a:buFont typeface="Arial"/>
              <a:buChar char="●"/>
            </a:pPr>
            <a:r>
              <a:rPr lang="en"/>
              <a:t>We are currently scheduled to finish the term on a negative budget, more to follow</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35" name="Shape 335"/>
        <p:cNvGrpSpPr/>
        <p:nvPr/>
      </p:nvGrpSpPr>
      <p:grpSpPr>
        <a:xfrm>
          <a:off y="0" x="0"/>
          <a:ext cy="0" cx="0"/>
          <a:chOff y="0" x="0"/>
          <a:chExt cy="0" cx="0"/>
        </a:xfrm>
      </p:grpSpPr>
      <p:sp>
        <p:nvSpPr>
          <p:cNvPr id="336" name="Shape 3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Final fundraising total!</a:t>
            </a:r>
          </a:p>
        </p:txBody>
      </p:sp>
      <p:sp>
        <p:nvSpPr>
          <p:cNvPr id="337" name="Shape 337"/>
          <p:cNvSpPr txBox="1"/>
          <p:nvPr/>
        </p:nvSpPr>
        <p:spPr>
          <a:xfrm>
            <a:off y="1759275" x="550600"/>
            <a:ext cy="457200" cx="3657600"/>
          </a:xfrm>
          <a:prstGeom prst="rect">
            <a:avLst/>
          </a:prstGeom>
        </p:spPr>
        <p:txBody>
          <a:bodyPr bIns="91425" rIns="91425" lIns="91425" tIns="91425" anchor="t" anchorCtr="0">
            <a:noAutofit/>
          </a:bodyPr>
          <a:lstStyle/>
          <a:p>
            <a:pPr>
              <a:spcBef>
                <a:spcPts val="0"/>
              </a:spcBef>
              <a:buNone/>
            </a:pPr>
            <a:r>
              <a:t/>
            </a:r>
            <a:endParaRPr/>
          </a:p>
        </p:txBody>
      </p:sp>
      <p:sp>
        <p:nvSpPr>
          <p:cNvPr id="338" name="Shape 338"/>
          <p:cNvSpPr txBox="1"/>
          <p:nvPr>
            <p:ph idx="1" type="body"/>
          </p:nvPr>
        </p:nvSpPr>
        <p:spPr>
          <a:xfrm>
            <a:off y="3626800" x="1819500"/>
            <a:ext cy="1594499" cx="3657600"/>
          </a:xfrm>
          <a:prstGeom prst="rect">
            <a:avLst/>
          </a:prstGeom>
        </p:spPr>
        <p:txBody>
          <a:bodyPr bIns="91425" rIns="91425" lIns="91425" tIns="91425" anchor="t" anchorCtr="0">
            <a:noAutofit/>
          </a:bodyPr>
          <a:lstStyle/>
          <a:p>
            <a:pPr rtl="0" lvl="0">
              <a:spcBef>
                <a:spcPts val="0"/>
              </a:spcBef>
              <a:buNone/>
            </a:pPr>
            <a:r>
              <a:rPr lang="en"/>
              <a:t>Total fundraised for Autism Speaks:</a:t>
            </a:r>
          </a:p>
        </p:txBody>
      </p:sp>
      <p:pic>
        <p:nvPicPr>
          <p:cNvPr id="339" name="Shape 339"/>
          <p:cNvPicPr preferRelativeResize="0"/>
          <p:nvPr/>
        </p:nvPicPr>
        <p:blipFill>
          <a:blip r:embed="rId3"/>
          <a:stretch>
            <a:fillRect/>
          </a:stretch>
        </p:blipFill>
        <p:spPr>
          <a:xfrm>
            <a:off y="1292612" x="453625"/>
            <a:ext cy="2172285" cx="3851549"/>
          </a:xfrm>
          <a:prstGeom prst="rect">
            <a:avLst/>
          </a:prstGeom>
          <a:noFill/>
          <a:ln>
            <a:noFill/>
          </a:ln>
        </p:spPr>
      </p:pic>
      <p:pic>
        <p:nvPicPr>
          <p:cNvPr id="340" name="Shape 340"/>
          <p:cNvPicPr preferRelativeResize="0"/>
          <p:nvPr/>
        </p:nvPicPr>
        <p:blipFill>
          <a:blip r:embed="rId4"/>
          <a:stretch>
            <a:fillRect/>
          </a:stretch>
        </p:blipFill>
        <p:spPr>
          <a:xfrm>
            <a:off y="1295512" x="4796325"/>
            <a:ext cy="2166496" cx="3851549"/>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44" name="Shape 344"/>
        <p:cNvGrpSpPr/>
        <p:nvPr/>
      </p:nvGrpSpPr>
      <p:grpSpPr>
        <a:xfrm>
          <a:off y="0" x="0"/>
          <a:ext cy="0" cx="0"/>
          <a:chOff y="0" x="0"/>
          <a:chExt cy="0" cx="0"/>
        </a:xfrm>
      </p:grpSpPr>
      <p:sp>
        <p:nvSpPr>
          <p:cNvPr id="345" name="Shape 34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Final fundraising total!</a:t>
            </a:r>
          </a:p>
        </p:txBody>
      </p:sp>
      <p:sp>
        <p:nvSpPr>
          <p:cNvPr id="346" name="Shape 346"/>
          <p:cNvSpPr txBox="1"/>
          <p:nvPr/>
        </p:nvSpPr>
        <p:spPr>
          <a:xfrm>
            <a:off y="1759275" x="550600"/>
            <a:ext cy="457200" cx="3657600"/>
          </a:xfrm>
          <a:prstGeom prst="rect">
            <a:avLst/>
          </a:prstGeom>
        </p:spPr>
        <p:txBody>
          <a:bodyPr bIns="91425" rIns="91425" lIns="91425" tIns="91425" anchor="t" anchorCtr="0">
            <a:noAutofit/>
          </a:bodyPr>
          <a:lstStyle/>
          <a:p>
            <a:pPr>
              <a:spcBef>
                <a:spcPts val="0"/>
              </a:spcBef>
              <a:buNone/>
            </a:pPr>
            <a:r>
              <a:t/>
            </a:r>
            <a:endParaRPr/>
          </a:p>
        </p:txBody>
      </p:sp>
      <p:sp>
        <p:nvSpPr>
          <p:cNvPr id="347" name="Shape 347"/>
          <p:cNvSpPr txBox="1"/>
          <p:nvPr>
            <p:ph idx="1" type="body"/>
          </p:nvPr>
        </p:nvSpPr>
        <p:spPr>
          <a:xfrm>
            <a:off y="3626800" x="1819500"/>
            <a:ext cy="1594499" cx="4665899"/>
          </a:xfrm>
          <a:prstGeom prst="rect">
            <a:avLst/>
          </a:prstGeom>
        </p:spPr>
        <p:txBody>
          <a:bodyPr bIns="91425" rIns="91425" lIns="91425" tIns="91425" anchor="t" anchorCtr="0">
            <a:noAutofit/>
          </a:bodyPr>
          <a:lstStyle/>
          <a:p>
            <a:pPr rtl="0" lvl="0">
              <a:spcBef>
                <a:spcPts val="0"/>
              </a:spcBef>
              <a:buNone/>
            </a:pPr>
            <a:r>
              <a:rPr lang="en"/>
              <a:t>Total fundraised for Autism Speaks: $2336.12!</a:t>
            </a:r>
          </a:p>
        </p:txBody>
      </p:sp>
      <p:pic>
        <p:nvPicPr>
          <p:cNvPr id="348" name="Shape 348"/>
          <p:cNvPicPr preferRelativeResize="0"/>
          <p:nvPr/>
        </p:nvPicPr>
        <p:blipFill>
          <a:blip r:embed="rId3"/>
          <a:stretch>
            <a:fillRect/>
          </a:stretch>
        </p:blipFill>
        <p:spPr>
          <a:xfrm>
            <a:off y="1361375" x="396750"/>
            <a:ext cy="2255899" cx="3395225"/>
          </a:xfrm>
          <a:prstGeom prst="rect">
            <a:avLst/>
          </a:prstGeom>
          <a:noFill/>
          <a:ln>
            <a:noFill/>
          </a:ln>
        </p:spPr>
      </p:pic>
      <p:pic>
        <p:nvPicPr>
          <p:cNvPr id="349" name="Shape 349"/>
          <p:cNvPicPr preferRelativeResize="0"/>
          <p:nvPr/>
        </p:nvPicPr>
        <p:blipFill>
          <a:blip r:embed="rId4"/>
          <a:stretch>
            <a:fillRect/>
          </a:stretch>
        </p:blipFill>
        <p:spPr>
          <a:xfrm>
            <a:off y="1429725" x="4129775"/>
            <a:ext cy="2119199" cx="4587026"/>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y="0" x="0"/>
          <a:ext cy="0" cx="0"/>
          <a:chOff y="0" x="0"/>
          <a:chExt cy="0" cx="0"/>
        </a:xfrm>
      </p:grpSpPr>
      <p:sp>
        <p:nvSpPr>
          <p:cNvPr id="77" name="Shape 77"/>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General Info</a:t>
            </a:r>
          </a:p>
        </p:txBody>
      </p:sp>
      <p:sp>
        <p:nvSpPr>
          <p:cNvPr id="78" name="Shape 78"/>
          <p:cNvSpPr txBox="1"/>
          <p:nvPr>
            <p:ph idx="1" type="body"/>
          </p:nvPr>
        </p:nvSpPr>
        <p:spPr>
          <a:xfrm>
            <a:off y="14287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Etiquette at events</a:t>
            </a:r>
          </a:p>
          <a:p>
            <a:pPr rtl="0" lvl="0" indent="-419100" marL="457200">
              <a:spcBef>
                <a:spcPts val="0"/>
              </a:spcBef>
              <a:buClr>
                <a:schemeClr val="dk1"/>
              </a:buClr>
              <a:buSzPct val="100000"/>
              <a:buFont typeface="Arial"/>
              <a:buChar char="●"/>
            </a:pPr>
            <a:r>
              <a:rPr lang="en"/>
              <a:t>Be mindful</a:t>
            </a:r>
          </a:p>
          <a:p>
            <a:pPr rtl="0" lvl="0" indent="-419100" marL="457200">
              <a:spcBef>
                <a:spcPts val="0"/>
              </a:spcBef>
              <a:buClr>
                <a:schemeClr val="dk1"/>
              </a:buClr>
              <a:buSzPct val="100000"/>
              <a:buFont typeface="Arial"/>
              <a:buChar char="●"/>
            </a:pPr>
            <a:r>
              <a:rPr lang="en"/>
              <a:t>Be considerate</a:t>
            </a:r>
          </a:p>
          <a:p>
            <a:pPr rtl="0" lvl="0">
              <a:spcBef>
                <a:spcPts val="0"/>
              </a:spcBef>
              <a:buNone/>
            </a:pPr>
            <a:r>
              <a:t/>
            </a:r>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34F5C"/>
        </a:solidFill>
      </p:bgPr>
    </p:bg>
    <p:spTree>
      <p:nvGrpSpPr>
        <p:cNvPr id="353" name="Shape 353"/>
        <p:cNvGrpSpPr/>
        <p:nvPr/>
      </p:nvGrpSpPr>
      <p:grpSpPr>
        <a:xfrm>
          <a:off y="0" x="0"/>
          <a:ext cy="0" cx="0"/>
          <a:chOff y="0" x="0"/>
          <a:chExt cy="0" cx="0"/>
        </a:xfrm>
      </p:grpSpPr>
      <p:sp>
        <p:nvSpPr>
          <p:cNvPr id="354" name="Shape 3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Thanks guyz!</a:t>
            </a:r>
          </a:p>
        </p:txBody>
      </p:sp>
      <p:sp>
        <p:nvSpPr>
          <p:cNvPr id="355" name="Shape 355"/>
          <p:cNvSpPr txBox="1"/>
          <p:nvPr/>
        </p:nvSpPr>
        <p:spPr>
          <a:xfrm>
            <a:off y="1759275" x="550600"/>
            <a:ext cy="457200" cx="3657600"/>
          </a:xfrm>
          <a:prstGeom prst="rect">
            <a:avLst/>
          </a:prstGeom>
        </p:spPr>
        <p:txBody>
          <a:bodyPr bIns="91425" rIns="91425" lIns="91425" tIns="91425" anchor="t" anchorCtr="0">
            <a:noAutofit/>
          </a:bodyPr>
          <a:lstStyle/>
          <a:p>
            <a:pPr>
              <a:spcBef>
                <a:spcPts val="0"/>
              </a:spcBef>
              <a:buNone/>
            </a:pPr>
            <a:r>
              <a:t/>
            </a:r>
            <a:endParaRPr/>
          </a:p>
        </p:txBody>
      </p:sp>
      <p:pic>
        <p:nvPicPr>
          <p:cNvPr id="356" name="Shape 356"/>
          <p:cNvPicPr preferRelativeResize="0"/>
          <p:nvPr/>
        </p:nvPicPr>
        <p:blipFill>
          <a:blip r:embed="rId3"/>
          <a:stretch>
            <a:fillRect/>
          </a:stretch>
        </p:blipFill>
        <p:spPr>
          <a:xfrm>
            <a:off y="1427275" x="194975"/>
            <a:ext cy="2288955" cx="3657600"/>
          </a:xfrm>
          <a:prstGeom prst="rect">
            <a:avLst/>
          </a:prstGeom>
        </p:spPr>
      </p:pic>
      <p:pic>
        <p:nvPicPr>
          <p:cNvPr id="357" name="Shape 357"/>
          <p:cNvPicPr preferRelativeResize="0"/>
          <p:nvPr/>
        </p:nvPicPr>
        <p:blipFill>
          <a:blip r:embed="rId4"/>
          <a:stretch>
            <a:fillRect/>
          </a:stretch>
        </p:blipFill>
        <p:spPr>
          <a:xfrm>
            <a:off y="2527400" x="3937925"/>
            <a:ext cy="2431350" cx="50443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361" name="Shape 361"/>
        <p:cNvGrpSpPr/>
        <p:nvPr/>
      </p:nvGrpSpPr>
      <p:grpSpPr>
        <a:xfrm>
          <a:off y="0" x="0"/>
          <a:ext cy="0" cx="0"/>
          <a:chOff y="0" x="0"/>
          <a:chExt cy="0" cx="0"/>
        </a:xfrm>
      </p:grpSpPr>
      <p:sp>
        <p:nvSpPr>
          <p:cNvPr id="362" name="Shape 362"/>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Fellowship VPs</a:t>
            </a:r>
          </a:p>
        </p:txBody>
      </p:sp>
      <p:sp>
        <p:nvSpPr>
          <p:cNvPr id="363" name="Shape 363"/>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Michael Hung &amp; Dianne Pham</a:t>
            </a:r>
          </a:p>
          <a:p>
            <a:pPr rtl="0" lvl="0">
              <a:spcBef>
                <a:spcPts val="0"/>
              </a:spcBef>
              <a:buNone/>
            </a:pPr>
            <a:r>
              <a:rPr lang="en">
                <a:latin typeface="Ubuntu"/>
                <a:ea typeface="Ubuntu"/>
                <a:cs typeface="Ubuntu"/>
                <a:sym typeface="Ubuntu"/>
              </a:rPr>
              <a:t>fellowship@apo-x.org</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367" name="Shape 367"/>
        <p:cNvGrpSpPr/>
        <p:nvPr/>
      </p:nvGrpSpPr>
      <p:grpSpPr>
        <a:xfrm>
          <a:off y="0" x="0"/>
          <a:ext cy="0" cx="0"/>
          <a:chOff y="0" x="0"/>
          <a:chExt cy="0" cx="0"/>
        </a:xfrm>
      </p:grpSpPr>
      <p:sp>
        <p:nvSpPr>
          <p:cNvPr id="368" name="Shape 36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69" name="Shape 369"/>
          <p:cNvSpPr txBox="1"/>
          <p:nvPr>
            <p:ph idx="1" type="body"/>
          </p:nvPr>
        </p:nvSpPr>
        <p:spPr>
          <a:xfrm>
            <a:off y="4298650" x="2820200"/>
            <a:ext cy="301200" cx="3720000"/>
          </a:xfrm>
          <a:prstGeom prst="rect">
            <a:avLst/>
          </a:prstGeom>
        </p:spPr>
        <p:txBody>
          <a:bodyPr bIns="91425" rIns="91425" lIns="91425" tIns="91425" anchor="t" anchorCtr="0">
            <a:noAutofit/>
          </a:bodyPr>
          <a:lstStyle/>
          <a:p>
            <a:pPr algn="ctr" rtl="0" lvl="0">
              <a:spcBef>
                <a:spcPts val="0"/>
              </a:spcBef>
              <a:buClr>
                <a:schemeClr val="dk1"/>
              </a:buClr>
              <a:buSzPct val="45833"/>
              <a:buFont typeface="Arial"/>
              <a:buNone/>
            </a:pPr>
            <a:r>
              <a:rPr sz="2400" lang="en"/>
              <a:t>“This isn’t big enough.”</a:t>
            </a:r>
          </a:p>
          <a:p>
            <a:pPr algn="ctr" lvl="0">
              <a:spcBef>
                <a:spcPts val="0"/>
              </a:spcBef>
              <a:buClr>
                <a:schemeClr val="dk1"/>
              </a:buClr>
              <a:buSzPct val="91666"/>
              <a:buFont typeface="Arial"/>
              <a:buNone/>
            </a:pPr>
            <a:r>
              <a:rPr sz="1200" lang="en"/>
              <a:t>Submitted by Tin Tran</a:t>
            </a:r>
          </a:p>
        </p:txBody>
      </p:sp>
      <p:pic>
        <p:nvPicPr>
          <p:cNvPr id="370" name="Shape 370"/>
          <p:cNvPicPr preferRelativeResize="0"/>
          <p:nvPr/>
        </p:nvPicPr>
        <p:blipFill>
          <a:blip r:embed="rId3"/>
          <a:stretch>
            <a:fillRect/>
          </a:stretch>
        </p:blipFill>
        <p:spPr>
          <a:xfrm>
            <a:off y="1281950" x="3749799"/>
            <a:ext cy="3124150" cx="18608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374" name="Shape 374"/>
        <p:cNvGrpSpPr/>
        <p:nvPr/>
      </p:nvGrpSpPr>
      <p:grpSpPr>
        <a:xfrm>
          <a:off y="0" x="0"/>
          <a:ext cy="0" cx="0"/>
          <a:chOff y="0" x="0"/>
          <a:chExt cy="0" cx="0"/>
        </a:xfrm>
      </p:grpSpPr>
      <p:sp>
        <p:nvSpPr>
          <p:cNvPr id="375" name="Shape 37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76" name="Shape 376"/>
          <p:cNvSpPr txBox="1"/>
          <p:nvPr>
            <p:ph idx="1" type="body"/>
          </p:nvPr>
        </p:nvSpPr>
        <p:spPr>
          <a:xfrm>
            <a:off y="4255900" x="2169150"/>
            <a:ext cy="574799" cx="4805699"/>
          </a:xfrm>
          <a:prstGeom prst="rect">
            <a:avLst/>
          </a:prstGeom>
        </p:spPr>
        <p:txBody>
          <a:bodyPr bIns="91425" rIns="91425" lIns="91425" tIns="91425" anchor="t" anchorCtr="0">
            <a:noAutofit/>
          </a:bodyPr>
          <a:lstStyle/>
          <a:p>
            <a:pPr algn="ctr" rtl="0" lvl="0">
              <a:spcBef>
                <a:spcPts val="0"/>
              </a:spcBef>
              <a:buClr>
                <a:schemeClr val="dk1"/>
              </a:buClr>
              <a:buSzPct val="45833"/>
              <a:buFont typeface="Arial"/>
              <a:buNone/>
            </a:pPr>
            <a:r>
              <a:rPr sz="2400" lang="en"/>
              <a:t>“First class seat on my lap girl.”</a:t>
            </a:r>
          </a:p>
          <a:p>
            <a:pPr algn="ctr" rtl="0" lvl="0">
              <a:spcBef>
                <a:spcPts val="0"/>
              </a:spcBef>
              <a:buClr>
                <a:schemeClr val="dk1"/>
              </a:buClr>
              <a:buSzPct val="91666"/>
              <a:buFont typeface="Arial"/>
              <a:buNone/>
            </a:pPr>
            <a:r>
              <a:rPr sz="1200" lang="en"/>
              <a:t>Submitted by Tin Tran</a:t>
            </a:r>
          </a:p>
        </p:txBody>
      </p:sp>
      <p:pic>
        <p:nvPicPr>
          <p:cNvPr id="377" name="Shape 377"/>
          <p:cNvPicPr preferRelativeResize="0"/>
          <p:nvPr/>
        </p:nvPicPr>
        <p:blipFill>
          <a:blip r:embed="rId3"/>
          <a:stretch>
            <a:fillRect/>
          </a:stretch>
        </p:blipFill>
        <p:spPr>
          <a:xfrm>
            <a:off y="1294150" x="3589375"/>
            <a:ext cy="2961748" cx="196525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381" name="Shape 381"/>
        <p:cNvGrpSpPr/>
        <p:nvPr/>
      </p:nvGrpSpPr>
      <p:grpSpPr>
        <a:xfrm>
          <a:off y="0" x="0"/>
          <a:ext cy="0" cx="0"/>
          <a:chOff y="0" x="0"/>
          <a:chExt cy="0" cx="0"/>
        </a:xfrm>
      </p:grpSpPr>
      <p:sp>
        <p:nvSpPr>
          <p:cNvPr id="382" name="Shape 38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Brothers of Chi Chapter</a:t>
            </a:r>
          </a:p>
        </p:txBody>
      </p:sp>
      <p:sp>
        <p:nvSpPr>
          <p:cNvPr id="383" name="Shape 383"/>
          <p:cNvSpPr txBox="1"/>
          <p:nvPr>
            <p:ph idx="1" type="body"/>
          </p:nvPr>
        </p:nvSpPr>
        <p:spPr>
          <a:xfrm>
            <a:off y="4400725" x="1732399"/>
            <a:ext cy="448799" cx="5680799"/>
          </a:xfrm>
          <a:prstGeom prst="rect">
            <a:avLst/>
          </a:prstGeom>
        </p:spPr>
        <p:txBody>
          <a:bodyPr bIns="91425" rIns="91425" lIns="91425" tIns="91425" anchor="t" anchorCtr="0">
            <a:noAutofit/>
          </a:bodyPr>
          <a:lstStyle/>
          <a:p>
            <a:pPr algn="ctr" rtl="0" lvl="0">
              <a:spcBef>
                <a:spcPts val="0"/>
              </a:spcBef>
              <a:buClr>
                <a:schemeClr val="dk1"/>
              </a:buClr>
              <a:buSzPct val="55000"/>
              <a:buFont typeface="Arial"/>
              <a:buNone/>
            </a:pPr>
            <a:r>
              <a:rPr sz="2000" lang="en"/>
              <a:t>“No, we shouldn’t! What if Trang finds out?”</a:t>
            </a:r>
          </a:p>
          <a:p>
            <a:pPr algn="ctr" rtl="0" lvl="0">
              <a:spcBef>
                <a:spcPts val="0"/>
              </a:spcBef>
              <a:buClr>
                <a:schemeClr val="dk1"/>
              </a:buClr>
              <a:buSzPct val="91666"/>
              <a:buFont typeface="Arial"/>
              <a:buNone/>
            </a:pPr>
            <a:r>
              <a:rPr sz="1200" lang="en"/>
              <a:t>Submitted by Michelle Li</a:t>
            </a:r>
          </a:p>
        </p:txBody>
      </p:sp>
      <p:pic>
        <p:nvPicPr>
          <p:cNvPr id="384" name="Shape 384"/>
          <p:cNvPicPr preferRelativeResize="0"/>
          <p:nvPr/>
        </p:nvPicPr>
        <p:blipFill>
          <a:blip r:embed="rId3"/>
          <a:stretch>
            <a:fillRect/>
          </a:stretch>
        </p:blipFill>
        <p:spPr>
          <a:xfrm>
            <a:off y="1276337" x="2388250"/>
            <a:ext cy="3276799" cx="4369075"/>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69138"/>
        </a:solidFill>
      </p:bgPr>
    </p:bg>
    <p:spTree>
      <p:nvGrpSpPr>
        <p:cNvPr id="388" name="Shape 388"/>
        <p:cNvGrpSpPr/>
        <p:nvPr/>
      </p:nvGrpSpPr>
      <p:grpSpPr>
        <a:xfrm>
          <a:off y="0" x="0"/>
          <a:ext cy="0" cx="0"/>
          <a:chOff y="0" x="0"/>
          <a:chExt cy="0" cx="0"/>
        </a:xfrm>
      </p:grpSpPr>
      <p:sp>
        <p:nvSpPr>
          <p:cNvPr id="389" name="Shape 3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390" name="Shape 39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Clr>
                <a:schemeClr val="dk1"/>
              </a:buClr>
              <a:buFont typeface="Arial"/>
              <a:buNone/>
            </a:pPr>
            <a:r>
              <a:t/>
            </a:r>
            <a:endParaRPr sz="2600"/>
          </a:p>
        </p:txBody>
      </p:sp>
      <p:sp>
        <p:nvSpPr>
          <p:cNvPr id="391" name="Shape 391">
            <a:hlinkClick r:id="rId4"/>
          </p:cNvPr>
          <p:cNvSpPr/>
          <p:nvPr/>
        </p:nvSpPr>
        <p:spPr>
          <a:xfrm>
            <a:off y="361950" x="1524000"/>
            <a:ext cy="4572000" cx="6096000"/>
          </a:xfrm>
          <a:prstGeom prst="rect">
            <a:avLst/>
          </a:prstGeom>
          <a:blipFill>
            <a:blip r:embed="rId5"/>
            <a:stretch>
              <a:fillRect/>
            </a:stretch>
          </a:blipFill>
          <a:ln>
            <a:noFill/>
          </a:ln>
        </p:spPr>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95" name="Shape 395"/>
        <p:cNvGrpSpPr/>
        <p:nvPr/>
      </p:nvGrpSpPr>
      <p:grpSpPr>
        <a:xfrm>
          <a:off y="0" x="0"/>
          <a:ext cy="0" cx="0"/>
          <a:chOff y="0" x="0"/>
          <a:chExt cy="0" cx="0"/>
        </a:xfrm>
      </p:grpSpPr>
      <p:sp>
        <p:nvSpPr>
          <p:cNvPr id="396" name="Shape 39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b="1" sz="9600" lang="en">
                <a:solidFill>
                  <a:srgbClr val="FFFF00"/>
                </a:solidFill>
                <a:latin typeface="Playball"/>
                <a:ea typeface="Playball"/>
                <a:cs typeface="Playball"/>
                <a:sym typeface="Playball"/>
              </a:rPr>
              <a:t>Historian</a:t>
            </a:r>
          </a:p>
        </p:txBody>
      </p:sp>
      <p:sp>
        <p:nvSpPr>
          <p:cNvPr id="397" name="Shape 39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Tin Tran</a:t>
            </a:r>
          </a:p>
          <a:p>
            <a:pPr rtl="0" lvl="0">
              <a:spcBef>
                <a:spcPts val="0"/>
              </a:spcBef>
              <a:buNone/>
            </a:pPr>
            <a:r>
              <a:rPr lang="en">
                <a:latin typeface="Ubuntu"/>
                <a:ea typeface="Ubuntu"/>
                <a:cs typeface="Ubuntu"/>
                <a:sym typeface="Ubuntu"/>
              </a:rPr>
              <a:t>historian@apo-x.org</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01" name="Shape 401"/>
        <p:cNvGrpSpPr/>
        <p:nvPr/>
      </p:nvGrpSpPr>
      <p:grpSpPr>
        <a:xfrm>
          <a:off y="0" x="0"/>
          <a:ext cy="0" cx="0"/>
          <a:chOff y="0" x="0"/>
          <a:chExt cy="0" cx="0"/>
        </a:xfrm>
      </p:grpSpPr>
      <p:sp>
        <p:nvSpPr>
          <p:cNvPr id="402" name="Shape 4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Brothers of Chi Chapter</a:t>
            </a:r>
          </a:p>
        </p:txBody>
      </p:sp>
      <p:sp>
        <p:nvSpPr>
          <p:cNvPr id="403" name="Shape 403"/>
          <p:cNvSpPr txBox="1"/>
          <p:nvPr/>
        </p:nvSpPr>
        <p:spPr>
          <a:xfrm>
            <a:off y="4266200" x="322200"/>
            <a:ext cy="700500" cx="8364599"/>
          </a:xfrm>
          <a:prstGeom prst="rect">
            <a:avLst/>
          </a:prstGeom>
        </p:spPr>
        <p:txBody>
          <a:bodyPr bIns="91425" rIns="91425" lIns="91425" tIns="91425" anchor="ctr" anchorCtr="0">
            <a:noAutofit/>
          </a:bodyPr>
          <a:lstStyle/>
          <a:p>
            <a:pPr algn="ctr" rtl="0" lvl="0">
              <a:spcBef>
                <a:spcPts val="600"/>
              </a:spcBef>
              <a:buNone/>
            </a:pPr>
            <a:r>
              <a:rPr sz="2500" lang="en">
                <a:solidFill>
                  <a:schemeClr val="dk1"/>
                </a:solidFill>
                <a:latin typeface="Georgia"/>
                <a:ea typeface="Georgia"/>
                <a:cs typeface="Georgia"/>
                <a:sym typeface="Georgia"/>
              </a:rPr>
              <a:t>“I mustache you a question, but I’ll shave it for later.”</a:t>
            </a:r>
          </a:p>
          <a:p>
            <a:pPr algn="ctr" rtl="0" lvl="0">
              <a:spcBef>
                <a:spcPts val="600"/>
              </a:spcBef>
              <a:buNone/>
            </a:pPr>
            <a:r>
              <a:rPr sz="1200" lang="en">
                <a:solidFill>
                  <a:schemeClr val="dk1"/>
                </a:solidFill>
                <a:latin typeface="Georgia"/>
                <a:ea typeface="Georgia"/>
                <a:cs typeface="Georgia"/>
                <a:sym typeface="Georgia"/>
              </a:rPr>
              <a:t>Submitted by Nina Zhang</a:t>
            </a:r>
          </a:p>
        </p:txBody>
      </p:sp>
      <p:pic>
        <p:nvPicPr>
          <p:cNvPr id="404" name="Shape 404"/>
          <p:cNvPicPr preferRelativeResize="0"/>
          <p:nvPr/>
        </p:nvPicPr>
        <p:blipFill>
          <a:blip r:embed="rId4"/>
          <a:stretch>
            <a:fillRect/>
          </a:stretch>
        </p:blipFill>
        <p:spPr>
          <a:xfrm>
            <a:off y="1307462" x="3460749"/>
            <a:ext cy="2958725" cx="222251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08" name="Shape 408"/>
        <p:cNvGrpSpPr/>
        <p:nvPr/>
      </p:nvGrpSpPr>
      <p:grpSpPr>
        <a:xfrm>
          <a:off y="0" x="0"/>
          <a:ext cy="0" cx="0"/>
          <a:chOff y="0" x="0"/>
          <a:chExt cy="0" cx="0"/>
        </a:xfrm>
      </p:grpSpPr>
      <p:sp>
        <p:nvSpPr>
          <p:cNvPr id="409" name="Shape 40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10" name="Shape 410"/>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pic>
        <p:nvPicPr>
          <p:cNvPr id="411" name="Shape 411"/>
          <p:cNvPicPr preferRelativeResize="0"/>
          <p:nvPr/>
        </p:nvPicPr>
        <p:blipFill>
          <a:blip r:embed="rId4"/>
          <a:stretch>
            <a:fillRect/>
          </a:stretch>
        </p:blipFill>
        <p:spPr>
          <a:xfrm>
            <a:off y="1575400" x="5707325"/>
            <a:ext cy="2925149" cx="2925149"/>
          </a:xfrm>
          <a:prstGeom prst="rect">
            <a:avLst/>
          </a:prstGeom>
          <a:noFill/>
          <a:ln>
            <a:noFill/>
          </a:ln>
        </p:spPr>
      </p:pic>
      <p:sp>
        <p:nvSpPr>
          <p:cNvPr id="412" name="Shape 412"/>
          <p:cNvSpPr txBox="1"/>
          <p:nvPr/>
        </p:nvSpPr>
        <p:spPr>
          <a:xfrm>
            <a:off y="1698450" x="578200"/>
            <a:ext cy="1923900" cx="5830200"/>
          </a:xfrm>
          <a:prstGeom prst="rect">
            <a:avLst/>
          </a:prstGeom>
        </p:spPr>
        <p:txBody>
          <a:bodyPr bIns="91425" rIns="91425" lIns="91425" tIns="91425" anchor="t" anchorCtr="0">
            <a:noAutofit/>
          </a:bodyPr>
          <a:lstStyle/>
          <a:p>
            <a:pPr rtl="0" lvl="0">
              <a:spcBef>
                <a:spcPts val="0"/>
              </a:spcBef>
              <a:buNone/>
            </a:pPr>
            <a:r>
              <a:rPr sz="3000" lang="en"/>
              <a:t>What are each family's Colors? </a:t>
            </a:r>
          </a:p>
          <a:p>
            <a:pPr rtl="0" lvl="0">
              <a:spcBef>
                <a:spcPts val="0"/>
              </a:spcBef>
              <a:buNone/>
            </a:pPr>
            <a:r>
              <a:t/>
            </a:r>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16" name="Shape 416"/>
        <p:cNvGrpSpPr/>
        <p:nvPr/>
      </p:nvGrpSpPr>
      <p:grpSpPr>
        <a:xfrm>
          <a:off y="0" x="0"/>
          <a:ext cy="0" cx="0"/>
          <a:chOff y="0" x="0"/>
          <a:chExt cy="0" cx="0"/>
        </a:xfrm>
      </p:grpSpPr>
      <p:sp>
        <p:nvSpPr>
          <p:cNvPr id="417" name="Shape 4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18" name="Shape 418"/>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pic>
        <p:nvPicPr>
          <p:cNvPr id="419" name="Shape 419"/>
          <p:cNvPicPr preferRelativeResize="0"/>
          <p:nvPr/>
        </p:nvPicPr>
        <p:blipFill>
          <a:blip r:embed="rId4"/>
          <a:stretch>
            <a:fillRect/>
          </a:stretch>
        </p:blipFill>
        <p:spPr>
          <a:xfrm>
            <a:off y="1575400" x="5707325"/>
            <a:ext cy="2925149" cx="2925149"/>
          </a:xfrm>
          <a:prstGeom prst="rect">
            <a:avLst/>
          </a:prstGeom>
          <a:noFill/>
          <a:ln>
            <a:noFill/>
          </a:ln>
        </p:spPr>
      </p:pic>
      <p:sp>
        <p:nvSpPr>
          <p:cNvPr id="420" name="Shape 420"/>
          <p:cNvSpPr txBox="1"/>
          <p:nvPr/>
        </p:nvSpPr>
        <p:spPr>
          <a:xfrm>
            <a:off y="1698450" x="578200"/>
            <a:ext cy="1923900" cx="5830200"/>
          </a:xfrm>
          <a:prstGeom prst="rect">
            <a:avLst/>
          </a:prstGeom>
        </p:spPr>
        <p:txBody>
          <a:bodyPr bIns="91425" rIns="91425" lIns="91425" tIns="91425" anchor="t" anchorCtr="0">
            <a:noAutofit/>
          </a:bodyPr>
          <a:lstStyle/>
          <a:p>
            <a:pPr rtl="0" lvl="0">
              <a:spcBef>
                <a:spcPts val="0"/>
              </a:spcBef>
              <a:buNone/>
            </a:pPr>
            <a:r>
              <a:rPr sz="3000" lang="en"/>
              <a:t>What are each family's Colors?</a:t>
            </a:r>
          </a:p>
          <a:p>
            <a:pPr rtl="0" lvl="0">
              <a:spcBef>
                <a:spcPts val="0"/>
              </a:spcBef>
              <a:buNone/>
            </a:pPr>
            <a:r>
              <a:rPr sz="3000" lang="en"/>
              <a:t> </a:t>
            </a:r>
          </a:p>
          <a:p>
            <a:pPr rtl="0" lvl="0">
              <a:spcBef>
                <a:spcPts val="0"/>
              </a:spcBef>
              <a:buNone/>
            </a:pPr>
            <a:r>
              <a:rPr sz="3000" lang="en"/>
              <a:t>Alphas - Blue</a:t>
            </a:r>
          </a:p>
          <a:p>
            <a:pPr rtl="0" lvl="0">
              <a:spcBef>
                <a:spcPts val="0"/>
              </a:spcBef>
              <a:buNone/>
            </a:pPr>
            <a:r>
              <a:rPr sz="3000" lang="en"/>
              <a:t>Phis - Green</a:t>
            </a:r>
          </a:p>
          <a:p>
            <a:pPr rtl="0" lvl="0">
              <a:spcBef>
                <a:spcPts val="0"/>
              </a:spcBef>
              <a:buNone/>
            </a:pPr>
            <a:r>
              <a:rPr sz="3000" lang="en"/>
              <a:t>Omgeas - Red</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y="0" x="0"/>
          <a:ext cy="0" cx="0"/>
          <a:chOff y="0" x="0"/>
          <a:chExt cy="0" cx="0"/>
        </a:xfrm>
      </p:grpSpPr>
      <p:sp>
        <p:nvSpPr>
          <p:cNvPr id="83" name="Shape 83"/>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lang="en"/>
              <a:t>Last Gamer’s Guide Tip </a:t>
            </a:r>
          </a:p>
        </p:txBody>
      </p:sp>
      <p:sp>
        <p:nvSpPr>
          <p:cNvPr id="84" name="Shape 84"/>
          <p:cNvSpPr txBox="1"/>
          <p:nvPr>
            <p:ph idx="1" type="body"/>
          </p:nvPr>
        </p:nvSpPr>
        <p:spPr>
          <a:xfrm>
            <a:off y="1123950" x="457200"/>
            <a:ext cy="3954599" cx="8229600"/>
          </a:xfrm>
          <a:prstGeom prst="rect">
            <a:avLst/>
          </a:prstGeom>
          <a:ln>
            <a:noFill/>
          </a:ln>
        </p:spPr>
        <p:txBody>
          <a:bodyPr bIns="91425" rIns="91425" lIns="91425" tIns="91425" anchor="t" anchorCtr="0">
            <a:noAutofit/>
          </a:bodyPr>
          <a:lstStyle/>
          <a:p>
            <a:pPr algn="ctr" rtl="0" lvl="0">
              <a:spcBef>
                <a:spcPts val="0"/>
              </a:spcBef>
              <a:buNone/>
            </a:pPr>
            <a:r>
              <a:rPr sz="4000" lang="en">
                <a:latin typeface="Ubuntu"/>
                <a:ea typeface="Ubuntu"/>
                <a:cs typeface="Ubuntu"/>
                <a:sym typeface="Ubuntu"/>
              </a:rPr>
              <a:t>Thousands of candles can be lighted from a single candle, and the life of the candle will not be shortened. Happiness never decreases by being shared.</a:t>
            </a:r>
          </a:p>
          <a:p>
            <a:pPr algn="ctr" rtl="0" lvl="0">
              <a:spcBef>
                <a:spcPts val="0"/>
              </a:spcBef>
              <a:buNone/>
            </a:pPr>
            <a:r>
              <a:rPr sz="4000" lang="en">
                <a:latin typeface="Ubuntu"/>
                <a:ea typeface="Ubuntu"/>
                <a:cs typeface="Ubuntu"/>
                <a:sym typeface="Ubuntu"/>
              </a:rPr>
              <a:t>                                      - Buddha</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24" name="Shape 424"/>
        <p:cNvGrpSpPr/>
        <p:nvPr/>
      </p:nvGrpSpPr>
      <p:grpSpPr>
        <a:xfrm>
          <a:off y="0" x="0"/>
          <a:ext cy="0" cx="0"/>
          <a:chOff y="0" x="0"/>
          <a:chExt cy="0" cx="0"/>
        </a:xfrm>
      </p:grpSpPr>
      <p:sp>
        <p:nvSpPr>
          <p:cNvPr id="425" name="Shape 42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26" name="Shape 426"/>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pic>
        <p:nvPicPr>
          <p:cNvPr id="427" name="Shape 427"/>
          <p:cNvPicPr preferRelativeResize="0"/>
          <p:nvPr/>
        </p:nvPicPr>
        <p:blipFill>
          <a:blip r:embed="rId4"/>
          <a:stretch>
            <a:fillRect/>
          </a:stretch>
        </p:blipFill>
        <p:spPr>
          <a:xfrm>
            <a:off y="1666275" x="322200"/>
            <a:ext cy="3300424" cx="3300424"/>
          </a:xfrm>
          <a:prstGeom prst="rect">
            <a:avLst/>
          </a:prstGeom>
          <a:noFill/>
          <a:ln>
            <a:noFill/>
          </a:ln>
        </p:spPr>
      </p:pic>
      <p:sp>
        <p:nvSpPr>
          <p:cNvPr id="428" name="Shape 428"/>
          <p:cNvSpPr txBox="1"/>
          <p:nvPr/>
        </p:nvSpPr>
        <p:spPr>
          <a:xfrm>
            <a:off y="1855025" x="3830525"/>
            <a:ext cy="2035800" cx="5059200"/>
          </a:xfrm>
          <a:prstGeom prst="rect">
            <a:avLst/>
          </a:prstGeom>
        </p:spPr>
        <p:txBody>
          <a:bodyPr bIns="91425" rIns="91425" lIns="91425" tIns="91425" anchor="t" anchorCtr="0">
            <a:noAutofit/>
          </a:bodyPr>
          <a:lstStyle/>
          <a:p>
            <a:pPr rtl="0" lvl="0">
              <a:spcBef>
                <a:spcPts val="0"/>
              </a:spcBef>
              <a:buNone/>
            </a:pPr>
            <a:r>
              <a:rPr sz="3000" lang="en"/>
              <a:t>What year  and at what Chapter did Paul Choung pledge?</a:t>
            </a:r>
          </a:p>
          <a:p>
            <a:pPr>
              <a:spcBef>
                <a:spcPts val="0"/>
              </a:spcBef>
              <a:buNone/>
            </a:pPr>
            <a:r>
              <a:t/>
            </a:r>
            <a:endParaRPr sz="300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32" name="Shape 432"/>
        <p:cNvGrpSpPr/>
        <p:nvPr/>
      </p:nvGrpSpPr>
      <p:grpSpPr>
        <a:xfrm>
          <a:off y="0" x="0"/>
          <a:ext cy="0" cx="0"/>
          <a:chOff y="0" x="0"/>
          <a:chExt cy="0" cx="0"/>
        </a:xfrm>
      </p:grpSpPr>
      <p:sp>
        <p:nvSpPr>
          <p:cNvPr id="433" name="Shape 43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34" name="Shape 434"/>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pic>
        <p:nvPicPr>
          <p:cNvPr id="435" name="Shape 435"/>
          <p:cNvPicPr preferRelativeResize="0"/>
          <p:nvPr/>
        </p:nvPicPr>
        <p:blipFill>
          <a:blip r:embed="rId4"/>
          <a:stretch>
            <a:fillRect/>
          </a:stretch>
        </p:blipFill>
        <p:spPr>
          <a:xfrm>
            <a:off y="1666275" x="322200"/>
            <a:ext cy="3300424" cx="3300424"/>
          </a:xfrm>
          <a:prstGeom prst="rect">
            <a:avLst/>
          </a:prstGeom>
          <a:noFill/>
          <a:ln>
            <a:noFill/>
          </a:ln>
        </p:spPr>
      </p:pic>
      <p:sp>
        <p:nvSpPr>
          <p:cNvPr id="436" name="Shape 436"/>
          <p:cNvSpPr txBox="1"/>
          <p:nvPr/>
        </p:nvSpPr>
        <p:spPr>
          <a:xfrm>
            <a:off y="1855025" x="3830525"/>
            <a:ext cy="2035800" cx="5059200"/>
          </a:xfrm>
          <a:prstGeom prst="rect">
            <a:avLst/>
          </a:prstGeom>
        </p:spPr>
        <p:txBody>
          <a:bodyPr bIns="91425" rIns="91425" lIns="91425" tIns="91425" anchor="t" anchorCtr="0">
            <a:noAutofit/>
          </a:bodyPr>
          <a:lstStyle/>
          <a:p>
            <a:pPr rtl="0" lvl="0">
              <a:spcBef>
                <a:spcPts val="0"/>
              </a:spcBef>
              <a:buNone/>
            </a:pPr>
            <a:r>
              <a:rPr sz="3000" lang="en"/>
              <a:t>What year  and at what Chapter did Paul Choung pledge?</a:t>
            </a:r>
          </a:p>
          <a:p>
            <a:pPr rtl="0" lvl="0">
              <a:spcBef>
                <a:spcPts val="0"/>
              </a:spcBef>
              <a:buNone/>
            </a:pPr>
            <a:r>
              <a:t/>
            </a:r>
            <a:endParaRPr sz="3000"/>
          </a:p>
          <a:p>
            <a:pPr rtl="0" lvl="0">
              <a:spcBef>
                <a:spcPts val="0"/>
              </a:spcBef>
              <a:buNone/>
            </a:pPr>
            <a:r>
              <a:rPr sz="3000" lang="en"/>
              <a:t>1997 Gamma Gamma (UCB)</a:t>
            </a:r>
          </a:p>
          <a:p>
            <a:pPr rtl="0" lvl="0">
              <a:spcBef>
                <a:spcPts val="0"/>
              </a:spcBef>
              <a:buNone/>
            </a:pPr>
            <a:r>
              <a:t/>
            </a:r>
            <a:endParaRPr sz="300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40" name="Shape 440"/>
        <p:cNvGrpSpPr/>
        <p:nvPr/>
      </p:nvGrpSpPr>
      <p:grpSpPr>
        <a:xfrm>
          <a:off y="0" x="0"/>
          <a:ext cy="0" cx="0"/>
          <a:chOff y="0" x="0"/>
          <a:chExt cy="0" cx="0"/>
        </a:xfrm>
      </p:grpSpPr>
      <p:sp>
        <p:nvSpPr>
          <p:cNvPr id="441" name="Shape 4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a:t>
            </a:r>
          </a:p>
        </p:txBody>
      </p:sp>
      <p:sp>
        <p:nvSpPr>
          <p:cNvPr id="442" name="Shape 442"/>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sp>
        <p:nvSpPr>
          <p:cNvPr id="443" name="Shape 443"/>
          <p:cNvSpPr txBox="1"/>
          <p:nvPr/>
        </p:nvSpPr>
        <p:spPr>
          <a:xfrm>
            <a:off y="1342950" x="268600"/>
            <a:ext cy="3263400" cx="8364599"/>
          </a:xfrm>
          <a:prstGeom prst="rect">
            <a:avLst/>
          </a:prstGeom>
        </p:spPr>
        <p:txBody>
          <a:bodyPr bIns="91425" rIns="91425" lIns="91425" tIns="91425" anchor="t" anchorCtr="0">
            <a:noAutofit/>
          </a:bodyPr>
          <a:lstStyle/>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rtl="0" lvl="0">
              <a:spcBef>
                <a:spcPts val="0"/>
              </a:spcBef>
              <a:buNone/>
            </a:pPr>
            <a:r>
              <a:t/>
            </a:r>
            <a:endParaRPr/>
          </a:p>
          <a:p>
            <a:pPr algn="ctr">
              <a:spcBef>
                <a:spcPts val="0"/>
              </a:spcBef>
              <a:buNone/>
            </a:pPr>
            <a:r>
              <a:rPr sz="3000" lang="en"/>
              <a:t>DIEEEEEEEEEE!</a:t>
            </a:r>
          </a:p>
        </p:txBody>
      </p:sp>
      <p:pic>
        <p:nvPicPr>
          <p:cNvPr id="444" name="Shape 444"/>
          <p:cNvPicPr preferRelativeResize="0"/>
          <p:nvPr/>
        </p:nvPicPr>
        <p:blipFill>
          <a:blip r:embed="rId4"/>
          <a:stretch>
            <a:fillRect/>
          </a:stretch>
        </p:blipFill>
        <p:spPr>
          <a:xfrm flipH="1">
            <a:off y="2428625" x="6534150"/>
            <a:ext cy="2381250" cx="2381250"/>
          </a:xfrm>
          <a:prstGeom prst="rect">
            <a:avLst/>
          </a:prstGeom>
          <a:noFill/>
          <a:ln>
            <a:noFill/>
          </a:ln>
        </p:spPr>
      </p:pic>
      <p:pic>
        <p:nvPicPr>
          <p:cNvPr id="445" name="Shape 445"/>
          <p:cNvPicPr preferRelativeResize="0"/>
          <p:nvPr/>
        </p:nvPicPr>
        <p:blipFill>
          <a:blip r:embed="rId5"/>
          <a:stretch>
            <a:fillRect/>
          </a:stretch>
        </p:blipFill>
        <p:spPr>
          <a:xfrm>
            <a:off y="2428625" x="161450"/>
            <a:ext cy="2381250" cx="238125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49" name="Shape 449"/>
        <p:cNvGrpSpPr/>
        <p:nvPr/>
      </p:nvGrpSpPr>
      <p:grpSpPr>
        <a:xfrm>
          <a:off y="0" x="0"/>
          <a:ext cy="0" cx="0"/>
          <a:chOff y="0" x="0"/>
          <a:chExt cy="0" cx="0"/>
        </a:xfrm>
      </p:grpSpPr>
      <p:sp>
        <p:nvSpPr>
          <p:cNvPr id="450" name="Shape 4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a:t>
            </a:r>
          </a:p>
        </p:txBody>
      </p:sp>
      <p:sp>
        <p:nvSpPr>
          <p:cNvPr id="451" name="Shape 451"/>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sp>
        <p:nvSpPr>
          <p:cNvPr id="452" name="Shape 452"/>
          <p:cNvSpPr txBox="1"/>
          <p:nvPr/>
        </p:nvSpPr>
        <p:spPr>
          <a:xfrm>
            <a:off y="1342950" x="268600"/>
            <a:ext cy="3263400" cx="8364599"/>
          </a:xfrm>
          <a:prstGeom prst="rect">
            <a:avLst/>
          </a:prstGeom>
        </p:spPr>
        <p:txBody>
          <a:bodyPr bIns="91425" rIns="91425" lIns="91425" tIns="91425" anchor="t" anchorCtr="0">
            <a:noAutofit/>
          </a:bodyPr>
          <a:lstStyle/>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rPr sz="2500" lang="en"/>
              <a:t>Ann Dai</a:t>
            </a: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a:p>
          <a:p>
            <a:pPr algn="ctr" rtl="0" lvl="0">
              <a:spcBef>
                <a:spcPts val="0"/>
              </a:spcBef>
              <a:buNone/>
            </a:pPr>
            <a:r>
              <a:t/>
            </a:r>
            <a:endParaRPr sz="3000"/>
          </a:p>
        </p:txBody>
      </p:sp>
      <p:pic>
        <p:nvPicPr>
          <p:cNvPr id="453" name="Shape 453"/>
          <p:cNvPicPr preferRelativeResize="0"/>
          <p:nvPr/>
        </p:nvPicPr>
        <p:blipFill>
          <a:blip r:embed="rId4"/>
          <a:stretch>
            <a:fillRect/>
          </a:stretch>
        </p:blipFill>
        <p:spPr>
          <a:xfrm flipH="1">
            <a:off y="2428625" x="6534150"/>
            <a:ext cy="2381250" cx="2381250"/>
          </a:xfrm>
          <a:prstGeom prst="rect">
            <a:avLst/>
          </a:prstGeom>
          <a:noFill/>
          <a:ln>
            <a:noFill/>
          </a:ln>
        </p:spPr>
      </p:pic>
      <p:pic>
        <p:nvPicPr>
          <p:cNvPr id="454" name="Shape 454"/>
          <p:cNvPicPr preferRelativeResize="0"/>
          <p:nvPr/>
        </p:nvPicPr>
        <p:blipFill>
          <a:blip r:embed="rId5"/>
          <a:stretch>
            <a:fillRect/>
          </a:stretch>
        </p:blipFill>
        <p:spPr>
          <a:xfrm>
            <a:off y="2428625" x="161450"/>
            <a:ext cy="2381250" cx="2381250"/>
          </a:xfrm>
          <a:prstGeom prst="rect">
            <a:avLst/>
          </a:prstGeom>
          <a:noFill/>
          <a:ln>
            <a:noFill/>
          </a:ln>
        </p:spPr>
      </p:pic>
      <p:pic>
        <p:nvPicPr>
          <p:cNvPr id="455" name="Shape 455"/>
          <p:cNvPicPr preferRelativeResize="0"/>
          <p:nvPr/>
        </p:nvPicPr>
        <p:blipFill>
          <a:blip r:embed="rId6"/>
          <a:stretch>
            <a:fillRect/>
          </a:stretch>
        </p:blipFill>
        <p:spPr>
          <a:xfrm>
            <a:off y="1427250" x="2648612"/>
            <a:ext cy="2703424" cx="3604574"/>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59" name="Shape 459"/>
        <p:cNvGrpSpPr/>
        <p:nvPr/>
      </p:nvGrpSpPr>
      <p:grpSpPr>
        <a:xfrm>
          <a:off y="0" x="0"/>
          <a:ext cy="0" cx="0"/>
          <a:chOff y="0" x="0"/>
          <a:chExt cy="0" cx="0"/>
        </a:xfrm>
      </p:grpSpPr>
      <p:sp>
        <p:nvSpPr>
          <p:cNvPr id="460" name="Shape 46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[YC] Chi Trivia Night</a:t>
            </a:r>
          </a:p>
        </p:txBody>
      </p:sp>
      <p:sp>
        <p:nvSpPr>
          <p:cNvPr id="461" name="Shape 461"/>
          <p:cNvSpPr txBox="1"/>
          <p:nvPr/>
        </p:nvSpPr>
        <p:spPr>
          <a:xfrm>
            <a:off y="4266200" x="322200"/>
            <a:ext cy="700500" cx="8364599"/>
          </a:xfrm>
          <a:prstGeom prst="rect">
            <a:avLst/>
          </a:prstGeom>
        </p:spPr>
        <p:txBody>
          <a:bodyPr bIns="91425" rIns="91425" lIns="91425" tIns="91425" anchor="ctr" anchorCtr="0">
            <a:noAutofit/>
          </a:bodyPr>
          <a:lstStyle/>
          <a:p>
            <a:pPr algn="r" rtl="0" lvl="0">
              <a:spcBef>
                <a:spcPts val="600"/>
              </a:spcBef>
              <a:buNone/>
            </a:pPr>
            <a:r>
              <a:t/>
            </a:r>
            <a:endParaRPr sz="1200">
              <a:solidFill>
                <a:schemeClr val="dk1"/>
              </a:solidFill>
              <a:latin typeface="Georgia"/>
              <a:ea typeface="Georgia"/>
              <a:cs typeface="Georgia"/>
              <a:sym typeface="Georgia"/>
            </a:endParaRPr>
          </a:p>
        </p:txBody>
      </p:sp>
      <p:sp>
        <p:nvSpPr>
          <p:cNvPr id="462" name="Shape 462"/>
          <p:cNvSpPr txBox="1"/>
          <p:nvPr/>
        </p:nvSpPr>
        <p:spPr>
          <a:xfrm>
            <a:off y="1356375" x="322300"/>
            <a:ext cy="3236399" cx="8364599"/>
          </a:xfrm>
          <a:prstGeom prst="rect">
            <a:avLst/>
          </a:prstGeom>
        </p:spPr>
        <p:txBody>
          <a:bodyPr bIns="91425" rIns="91425" lIns="91425" tIns="91425" anchor="t" anchorCtr="0">
            <a:noAutofit/>
          </a:bodyPr>
          <a:lstStyle/>
          <a:p>
            <a:pPr rtl="0" lvl="0">
              <a:spcBef>
                <a:spcPts val="0"/>
              </a:spcBef>
              <a:buNone/>
            </a:pPr>
            <a:r>
              <a:rPr sz="2400" lang="en"/>
              <a:t>Thanks for coming!</a:t>
            </a:r>
          </a:p>
          <a:p>
            <a:pPr rtl="0" lvl="0">
              <a:spcBef>
                <a:spcPts val="0"/>
              </a:spcBef>
              <a:buNone/>
            </a:pPr>
            <a:r>
              <a:t/>
            </a:r>
            <a:endParaRPr sz="2400"/>
          </a:p>
          <a:p>
            <a:pPr rtl="0" lvl="0">
              <a:spcBef>
                <a:spcPts val="0"/>
              </a:spcBef>
              <a:buNone/>
            </a:pPr>
            <a:r>
              <a:t/>
            </a:r>
            <a:endParaRPr sz="2400"/>
          </a:p>
          <a:p>
            <a:pPr>
              <a:spcBef>
                <a:spcPts val="0"/>
              </a:spcBef>
              <a:buNone/>
            </a:pPr>
            <a:r>
              <a:rPr sz="2400" lang="en"/>
              <a:t>Alphas won...yay!</a:t>
            </a:r>
          </a:p>
        </p:txBody>
      </p:sp>
      <p:pic>
        <p:nvPicPr>
          <p:cNvPr id="463" name="Shape 463"/>
          <p:cNvPicPr preferRelativeResize="0"/>
          <p:nvPr/>
        </p:nvPicPr>
        <p:blipFill>
          <a:blip r:embed="rId4"/>
          <a:stretch>
            <a:fillRect/>
          </a:stretch>
        </p:blipFill>
        <p:spPr>
          <a:xfrm>
            <a:off y="1651825" x="4920600"/>
            <a:ext cy="3314875" cx="2717124"/>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67" name="Shape 467"/>
        <p:cNvGrpSpPr/>
        <p:nvPr/>
      </p:nvGrpSpPr>
      <p:grpSpPr>
        <a:xfrm>
          <a:off y="0" x="0"/>
          <a:ext cy="0" cx="0"/>
          <a:chOff y="0" x="0"/>
          <a:chExt cy="0" cx="0"/>
        </a:xfrm>
      </p:grpSpPr>
      <p:sp>
        <p:nvSpPr>
          <p:cNvPr id="468" name="Shape 46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Headshots...</a:t>
            </a:r>
          </a:p>
        </p:txBody>
      </p:sp>
      <p:sp>
        <p:nvSpPr>
          <p:cNvPr id="469" name="Shape 469"/>
          <p:cNvSpPr txBox="1"/>
          <p:nvPr/>
        </p:nvSpPr>
        <p:spPr>
          <a:xfrm>
            <a:off y="1239000" x="322200"/>
            <a:ext cy="1517999" cx="8364599"/>
          </a:xfrm>
          <a:prstGeom prst="rect">
            <a:avLst/>
          </a:prstGeom>
        </p:spPr>
        <p:txBody>
          <a:bodyPr bIns="91425" rIns="91425" lIns="91425" tIns="91425" anchor="ctr" anchorCtr="0">
            <a:noAutofit/>
          </a:bodyPr>
          <a:lstStyle/>
          <a:p>
            <a:pPr algn="l" rtl="0" lvl="0" indent="-381000" marL="457200">
              <a:spcBef>
                <a:spcPts val="600"/>
              </a:spcBef>
              <a:buClr>
                <a:schemeClr val="dk1"/>
              </a:buClr>
              <a:buSzPct val="100000"/>
              <a:buFont typeface="Georgia"/>
              <a:buChar char="●"/>
            </a:pPr>
            <a:r>
              <a:rPr sz="2400" lang="en">
                <a:solidFill>
                  <a:schemeClr val="dk1"/>
                </a:solidFill>
                <a:latin typeface="Georgia"/>
                <a:ea typeface="Georgia"/>
                <a:cs typeface="Georgia"/>
                <a:sym typeface="Georgia"/>
              </a:rPr>
              <a:t>Last Chapter meeting</a:t>
            </a:r>
          </a:p>
          <a:p>
            <a:pPr algn="l" rtl="0" lvl="0" indent="-381000" marL="457200">
              <a:spcBef>
                <a:spcPts val="600"/>
              </a:spcBef>
              <a:buClr>
                <a:schemeClr val="dk1"/>
              </a:buClr>
              <a:buSzPct val="100000"/>
              <a:buFont typeface="Georgia"/>
              <a:buChar char="●"/>
            </a:pPr>
            <a:r>
              <a:rPr sz="2400" lang="en">
                <a:solidFill>
                  <a:schemeClr val="dk1"/>
                </a:solidFill>
                <a:latin typeface="Georgia"/>
                <a:ea typeface="Georgia"/>
                <a:cs typeface="Georgia"/>
                <a:sym typeface="Georgia"/>
              </a:rPr>
              <a:t>Only have less than half of the Chapter’s headshots…</a:t>
            </a:r>
          </a:p>
          <a:p>
            <a:pPr algn="l" rtl="0" lvl="0" indent="-381000" marL="457200">
              <a:spcBef>
                <a:spcPts val="600"/>
              </a:spcBef>
              <a:buClr>
                <a:schemeClr val="dk1"/>
              </a:buClr>
              <a:buSzPct val="100000"/>
              <a:buFont typeface="Georgia"/>
              <a:buChar char="●"/>
            </a:pPr>
            <a:r>
              <a:rPr sz="2400" lang="en">
                <a:solidFill>
                  <a:schemeClr val="dk1"/>
                </a:solidFill>
                <a:latin typeface="Georgia"/>
                <a:ea typeface="Georgia"/>
                <a:cs typeface="Georgia"/>
                <a:sym typeface="Georgia"/>
              </a:rPr>
              <a:t>YOU MUST STAY AND TAKE ONE or DAI</a:t>
            </a:r>
          </a:p>
        </p:txBody>
      </p:sp>
      <p:sp>
        <p:nvSpPr>
          <p:cNvPr id="470" name="Shape 470"/>
          <p:cNvSpPr txBox="1"/>
          <p:nvPr/>
        </p:nvSpPr>
        <p:spPr>
          <a:xfrm>
            <a:off y="1235525" x="886350"/>
            <a:ext cy="40199" cx="26699"/>
          </a:xfrm>
          <a:prstGeom prst="rect">
            <a:avLst/>
          </a:prstGeom>
        </p:spPr>
        <p:txBody>
          <a:bodyPr bIns="91425" rIns="91425" lIns="91425" tIns="91425" anchor="t" anchorCtr="0">
            <a:noAutofit/>
          </a:bodyPr>
          <a:lstStyle/>
          <a:p>
            <a:pPr>
              <a:spcBef>
                <a:spcPts val="0"/>
              </a:spcBef>
              <a:buNone/>
            </a:pPr>
            <a:r>
              <a:t/>
            </a:r>
            <a:endParaRPr/>
          </a:p>
        </p:txBody>
      </p:sp>
      <p:pic>
        <p:nvPicPr>
          <p:cNvPr id="471" name="Shape 471"/>
          <p:cNvPicPr preferRelativeResize="0"/>
          <p:nvPr/>
        </p:nvPicPr>
        <p:blipFill>
          <a:blip r:embed="rId4"/>
          <a:stretch>
            <a:fillRect/>
          </a:stretch>
        </p:blipFill>
        <p:spPr>
          <a:xfrm>
            <a:off y="2447925" x="5819775"/>
            <a:ext cy="2381250" cx="2381250"/>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75" name="Shape 475"/>
        <p:cNvGrpSpPr/>
        <p:nvPr/>
      </p:nvGrpSpPr>
      <p:grpSpPr>
        <a:xfrm>
          <a:off y="0" x="0"/>
          <a:ext cy="0" cx="0"/>
          <a:chOff y="0" x="0"/>
          <a:chExt cy="0" cx="0"/>
        </a:xfrm>
      </p:grpSpPr>
      <p:sp>
        <p:nvSpPr>
          <p:cNvPr id="476" name="Shape 47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Tanks Gaiz</a:t>
            </a:r>
          </a:p>
        </p:txBody>
      </p:sp>
      <p:sp>
        <p:nvSpPr>
          <p:cNvPr id="477" name="Shape 477"/>
          <p:cNvSpPr txBox="1"/>
          <p:nvPr/>
        </p:nvSpPr>
        <p:spPr>
          <a:xfrm>
            <a:off y="1239000" x="322200"/>
            <a:ext cy="3049199" cx="8364599"/>
          </a:xfrm>
          <a:prstGeom prst="rect">
            <a:avLst/>
          </a:prstGeom>
        </p:spPr>
        <p:txBody>
          <a:bodyPr bIns="91425" rIns="91425" lIns="91425" tIns="91425" anchor="ctr" anchorCtr="0">
            <a:noAutofit/>
          </a:bodyPr>
          <a:lstStyle/>
          <a:p>
            <a:pPr algn="l" rtl="0" lvl="0">
              <a:spcBef>
                <a:spcPts val="600"/>
              </a:spcBef>
              <a:buNone/>
            </a:pPr>
            <a:r>
              <a:rPr sz="2400" lang="en">
                <a:solidFill>
                  <a:schemeClr val="dk1"/>
                </a:solidFill>
                <a:latin typeface="Georgia"/>
                <a:ea typeface="Georgia"/>
                <a:cs typeface="Georgia"/>
                <a:sym typeface="Georgia"/>
              </a:rPr>
              <a:t>I had fun…</a:t>
            </a:r>
          </a:p>
          <a:p>
            <a:pPr algn="l" rtl="0" lvl="0">
              <a:spcBef>
                <a:spcPts val="600"/>
              </a:spcBef>
              <a:buNone/>
            </a:pPr>
            <a:r>
              <a:t/>
            </a:r>
            <a:endParaRPr sz="2400">
              <a:solidFill>
                <a:schemeClr val="dk1"/>
              </a:solidFill>
              <a:latin typeface="Georgia"/>
              <a:ea typeface="Georgia"/>
              <a:cs typeface="Georgia"/>
              <a:sym typeface="Georgia"/>
            </a:endParaRPr>
          </a:p>
          <a:p>
            <a:pPr algn="l" rtl="0" lvl="0">
              <a:spcBef>
                <a:spcPts val="600"/>
              </a:spcBef>
              <a:buNone/>
            </a:pPr>
            <a:r>
              <a:t/>
            </a:r>
            <a:endParaRPr sz="2400">
              <a:solidFill>
                <a:schemeClr val="dk1"/>
              </a:solidFill>
              <a:latin typeface="Georgia"/>
              <a:ea typeface="Georgia"/>
              <a:cs typeface="Georgia"/>
              <a:sym typeface="Georgia"/>
            </a:endParaRPr>
          </a:p>
          <a:p>
            <a:pPr algn="l" rtl="0" lvl="0">
              <a:spcBef>
                <a:spcPts val="600"/>
              </a:spcBef>
              <a:buNone/>
            </a:pPr>
            <a:r>
              <a:rPr sz="2400" lang="en">
                <a:solidFill>
                  <a:schemeClr val="dk1"/>
                </a:solidFill>
                <a:latin typeface="Georgia"/>
                <a:ea typeface="Georgia"/>
                <a:cs typeface="Georgia"/>
                <a:sym typeface="Georgia"/>
              </a:rPr>
              <a:t>k...bye...</a:t>
            </a:r>
          </a:p>
          <a:p>
            <a:pPr algn="l" rtl="0" lvl="0">
              <a:spcBef>
                <a:spcPts val="600"/>
              </a:spcBef>
              <a:buNone/>
            </a:pPr>
            <a:r>
              <a:t/>
            </a:r>
            <a:endParaRPr sz="2400">
              <a:solidFill>
                <a:schemeClr val="dk1"/>
              </a:solidFill>
              <a:latin typeface="Georgia"/>
              <a:ea typeface="Georgia"/>
              <a:cs typeface="Georgia"/>
              <a:sym typeface="Georgia"/>
            </a:endParaRPr>
          </a:p>
        </p:txBody>
      </p:sp>
      <p:sp>
        <p:nvSpPr>
          <p:cNvPr id="478" name="Shape 478"/>
          <p:cNvSpPr txBox="1"/>
          <p:nvPr/>
        </p:nvSpPr>
        <p:spPr>
          <a:xfrm>
            <a:off y="1235525" x="886350"/>
            <a:ext cy="40199" cx="266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82" name="Shape 482"/>
        <p:cNvGrpSpPr/>
        <p:nvPr/>
      </p:nvGrpSpPr>
      <p:grpSpPr>
        <a:xfrm>
          <a:off y="0" x="0"/>
          <a:ext cy="0" cx="0"/>
          <a:chOff y="0" x="0"/>
          <a:chExt cy="0" cx="0"/>
        </a:xfrm>
      </p:grpSpPr>
      <p:sp>
        <p:nvSpPr>
          <p:cNvPr id="483" name="Shape 48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sz="6000" lang="en">
                <a:latin typeface="Josefin Sans"/>
                <a:ea typeface="Josefin Sans"/>
                <a:cs typeface="Josefin Sans"/>
                <a:sym typeface="Josefin Sans"/>
              </a:rPr>
              <a:t>Sergeant-at-Arms</a:t>
            </a:r>
          </a:p>
        </p:txBody>
      </p:sp>
      <p:sp>
        <p:nvSpPr>
          <p:cNvPr id="484" name="Shape 48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sz="4800" lang="en" i="0">
                <a:latin typeface="Josefin Sans"/>
                <a:ea typeface="Josefin Sans"/>
                <a:cs typeface="Josefin Sans"/>
                <a:sym typeface="Josefin Sans"/>
              </a:rPr>
              <a:t>Catherine Teotico</a:t>
            </a:r>
          </a:p>
          <a:p>
            <a:pPr rtl="0" lvl="0">
              <a:spcBef>
                <a:spcPts val="0"/>
              </a:spcBef>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88" name="Shape 488"/>
        <p:cNvGrpSpPr/>
        <p:nvPr/>
      </p:nvGrpSpPr>
      <p:grpSpPr>
        <a:xfrm>
          <a:off y="0" x="0"/>
          <a:ext cy="0" cx="0"/>
          <a:chOff y="0" x="0"/>
          <a:chExt cy="0" cx="0"/>
        </a:xfrm>
      </p:grpSpPr>
      <p:sp>
        <p:nvSpPr>
          <p:cNvPr id="489" name="Shape 4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Brothers of Chi Chapter</a:t>
            </a:r>
          </a:p>
        </p:txBody>
      </p:sp>
      <p:sp>
        <p:nvSpPr>
          <p:cNvPr id="490" name="Shape 490"/>
          <p:cNvSpPr txBox="1"/>
          <p:nvPr>
            <p:ph idx="1" type="body"/>
          </p:nvPr>
        </p:nvSpPr>
        <p:spPr>
          <a:xfrm>
            <a:off y="3760275" x="2439950"/>
            <a:ext cy="743699" cx="4165499"/>
          </a:xfrm>
          <a:prstGeom prst="rect">
            <a:avLst/>
          </a:prstGeom>
        </p:spPr>
        <p:txBody>
          <a:bodyPr bIns="91425" rIns="91425" lIns="91425" tIns="91425" anchor="t" anchorCtr="0">
            <a:noAutofit/>
          </a:bodyPr>
          <a:lstStyle/>
          <a:p>
            <a:pPr rtl="0" lvl="0">
              <a:spcBef>
                <a:spcPts val="0"/>
              </a:spcBef>
              <a:buNone/>
            </a:pPr>
            <a:r>
              <a:rPr sz="2400" lang="en">
                <a:latin typeface="Josefin Sans"/>
                <a:ea typeface="Josefin Sans"/>
                <a:cs typeface="Josefin Sans"/>
                <a:sym typeface="Josefin Sans"/>
              </a:rPr>
              <a:t>           “                  “</a:t>
            </a:r>
          </a:p>
          <a:p>
            <a:pPr rtl="0" lvl="0">
              <a:spcBef>
                <a:spcPts val="0"/>
              </a:spcBef>
              <a:buNone/>
            </a:pPr>
            <a:r>
              <a:t/>
            </a:r>
            <a:endParaRPr sz="2400">
              <a:latin typeface="Josefin Sans"/>
              <a:ea typeface="Josefin Sans"/>
              <a:cs typeface="Josefin Sans"/>
              <a:sym typeface="Josefin Sans"/>
            </a:endParaRPr>
          </a:p>
          <a:p>
            <a:pPr algn="ctr">
              <a:spcBef>
                <a:spcPts val="0"/>
              </a:spcBef>
              <a:buNone/>
            </a:pPr>
            <a:r>
              <a:rPr sz="1200" lang="en">
                <a:latin typeface="Josefin Sans"/>
                <a:ea typeface="Josefin Sans"/>
                <a:cs typeface="Josefin Sans"/>
                <a:sym typeface="Josefin Sans"/>
              </a:rPr>
              <a:t>Submitted by Brian Lee</a:t>
            </a:r>
          </a:p>
        </p:txBody>
      </p:sp>
      <p:pic>
        <p:nvPicPr>
          <p:cNvPr id="491" name="Shape 491"/>
          <p:cNvPicPr preferRelativeResize="0"/>
          <p:nvPr/>
        </p:nvPicPr>
        <p:blipFill>
          <a:blip r:embed="rId3"/>
          <a:stretch>
            <a:fillRect/>
          </a:stretch>
        </p:blipFill>
        <p:spPr>
          <a:xfrm>
            <a:off y="1260587" x="2926112"/>
            <a:ext cy="2394925" cx="3193223"/>
          </a:xfrm>
          <a:prstGeom prst="rect">
            <a:avLst/>
          </a:prstGeom>
          <a:noFill/>
          <a:ln>
            <a:noFill/>
          </a:ln>
        </p:spPr>
      </p:pic>
      <p:pic>
        <p:nvPicPr>
          <p:cNvPr id="492" name="Shape 492"/>
          <p:cNvPicPr preferRelativeResize="0"/>
          <p:nvPr/>
        </p:nvPicPr>
        <p:blipFill>
          <a:blip r:embed="rId4"/>
          <a:stretch>
            <a:fillRect/>
          </a:stretch>
        </p:blipFill>
        <p:spPr>
          <a:xfrm>
            <a:off y="3760275" x="3753475"/>
            <a:ext cy="1013850" cx="1538461"/>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96" name="Shape 496"/>
        <p:cNvGrpSpPr/>
        <p:nvPr/>
      </p:nvGrpSpPr>
      <p:grpSpPr>
        <a:xfrm>
          <a:off y="0" x="0"/>
          <a:ext cy="0" cx="0"/>
          <a:chOff y="0" x="0"/>
          <a:chExt cy="0" cx="0"/>
        </a:xfrm>
      </p:grpSpPr>
      <p:sp>
        <p:nvSpPr>
          <p:cNvPr id="497" name="Shape 49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THANK YOUUU</a:t>
            </a:r>
          </a:p>
        </p:txBody>
      </p:sp>
      <p:sp>
        <p:nvSpPr>
          <p:cNvPr id="498" name="Shape 498"/>
          <p:cNvSpPr txBox="1"/>
          <p:nvPr>
            <p:ph idx="1" type="body"/>
          </p:nvPr>
        </p:nvSpPr>
        <p:spPr>
          <a:xfrm>
            <a:off y="3760275" x="2439950"/>
            <a:ext cy="743699" cx="4165499"/>
          </a:xfrm>
          <a:prstGeom prst="rect">
            <a:avLst/>
          </a:prstGeom>
        </p:spPr>
        <p:txBody>
          <a:bodyPr bIns="91425" rIns="91425" lIns="91425" tIns="91425" anchor="t" anchorCtr="0">
            <a:noAutofit/>
          </a:bodyPr>
          <a:lstStyle/>
          <a:p>
            <a:pPr rtl="0" lvl="0">
              <a:spcBef>
                <a:spcPts val="0"/>
              </a:spcBef>
              <a:buNone/>
            </a:pPr>
            <a:r>
              <a:rPr sz="2400" lang="en">
                <a:latin typeface="Josefin Sans"/>
                <a:ea typeface="Josefin Sans"/>
                <a:cs typeface="Josefin Sans"/>
                <a:sym typeface="Josefin Sans"/>
              </a:rPr>
              <a:t>           “                  “</a:t>
            </a:r>
          </a:p>
          <a:p>
            <a:pPr rtl="0" lvl="0">
              <a:spcBef>
                <a:spcPts val="0"/>
              </a:spcBef>
              <a:buNone/>
            </a:pPr>
            <a:r>
              <a:t/>
            </a:r>
            <a:endParaRPr sz="2400">
              <a:latin typeface="Josefin Sans"/>
              <a:ea typeface="Josefin Sans"/>
              <a:cs typeface="Josefin Sans"/>
              <a:sym typeface="Josefin Sans"/>
            </a:endParaRPr>
          </a:p>
          <a:p>
            <a:pPr algn="ctr" rtl="0" lvl="0">
              <a:spcBef>
                <a:spcPts val="0"/>
              </a:spcBef>
              <a:buNone/>
            </a:pPr>
            <a:r>
              <a:rPr sz="1200" lang="en">
                <a:latin typeface="Josefin Sans"/>
                <a:ea typeface="Josefin Sans"/>
                <a:cs typeface="Josefin Sans"/>
                <a:sym typeface="Josefin Sans"/>
              </a:rPr>
              <a:t>Submitted by Brian Lee</a:t>
            </a:r>
          </a:p>
        </p:txBody>
      </p:sp>
      <p:sp>
        <p:nvSpPr>
          <p:cNvPr id="499" name="Shape 499"/>
          <p:cNvSpPr txBox="1"/>
          <p:nvPr/>
        </p:nvSpPr>
        <p:spPr>
          <a:xfrm>
            <a:off y="1524400" x="1137075"/>
            <a:ext cy="2549399" cx="6387300"/>
          </a:xfrm>
          <a:prstGeom prst="rect">
            <a:avLst/>
          </a:prstGeom>
        </p:spPr>
        <p:txBody>
          <a:bodyPr bIns="91425" rIns="91425" lIns="91425" tIns="91425" anchor="t" anchorCtr="0">
            <a:noAutofit/>
          </a:bodyPr>
          <a:lstStyle/>
          <a:p>
            <a:pPr>
              <a:spcBef>
                <a:spcPts val="0"/>
              </a:spcBef>
              <a:buNone/>
            </a:pPr>
            <a:r>
              <a:rPr sz="9600" lang="en"/>
              <a:t>#THANKS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3C47D"/>
        </a:solidFill>
      </p:bgPr>
    </p:bg>
    <p:spTree>
      <p:nvGrpSpPr>
        <p:cNvPr id="88" name="Shape 88"/>
        <p:cNvGrpSpPr/>
        <p:nvPr/>
      </p:nvGrpSpPr>
      <p:grpSpPr>
        <a:xfrm>
          <a:off y="0" x="0"/>
          <a:ext cy="0" cx="0"/>
          <a:chOff y="0" x="0"/>
          <a:chExt cy="0" cx="0"/>
        </a:xfrm>
      </p:grpSpPr>
      <p:sp>
        <p:nvSpPr>
          <p:cNvPr id="89" name="Shape 89"/>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lang="en"/>
              <a:t>THANKS GUYS!</a:t>
            </a:r>
          </a:p>
        </p:txBody>
      </p:sp>
      <p:sp>
        <p:nvSpPr>
          <p:cNvPr id="90" name="Shape 90"/>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91" name="Shape 91"/>
          <p:cNvPicPr preferRelativeResize="0"/>
          <p:nvPr/>
        </p:nvPicPr>
        <p:blipFill>
          <a:blip r:embed="rId3"/>
          <a:stretch>
            <a:fillRect/>
          </a:stretch>
        </p:blipFill>
        <p:spPr>
          <a:xfrm>
            <a:off y="1200150" x="1251325"/>
            <a:ext cy="3725700" cx="6623467"/>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D85C6"/>
        </a:solidFill>
      </p:bgPr>
    </p:bg>
    <p:spTree>
      <p:nvGrpSpPr>
        <p:cNvPr id="503" name="Shape 503"/>
        <p:cNvGrpSpPr/>
        <p:nvPr/>
      </p:nvGrpSpPr>
      <p:grpSpPr>
        <a:xfrm>
          <a:off y="0" x="0"/>
          <a:ext cy="0" cx="0"/>
          <a:chOff y="0" x="0"/>
          <a:chExt cy="0" cx="0"/>
        </a:xfrm>
      </p:grpSpPr>
      <p:sp>
        <p:nvSpPr>
          <p:cNvPr id="504" name="Shape 50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Interchapter Chair</a:t>
            </a:r>
          </a:p>
        </p:txBody>
      </p:sp>
      <p:sp>
        <p:nvSpPr>
          <p:cNvPr id="505" name="Shape 50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Olivia Pardo</a:t>
            </a:r>
          </a:p>
          <a:p>
            <a:pPr rtl="0" lvl="0">
              <a:spcBef>
                <a:spcPts val="0"/>
              </a:spcBef>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09" name="Shape 509"/>
        <p:cNvGrpSpPr/>
        <p:nvPr/>
      </p:nvGrpSpPr>
      <p:grpSpPr>
        <a:xfrm>
          <a:off y="0" x="0"/>
          <a:ext cy="0" cx="0"/>
          <a:chOff y="0" x="0"/>
          <a:chExt cy="0" cx="0"/>
        </a:xfrm>
      </p:grpSpPr>
      <p:sp>
        <p:nvSpPr>
          <p:cNvPr id="510" name="Shape 510"/>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lang="en">
                <a:latin typeface="Calibri"/>
                <a:ea typeface="Calibri"/>
                <a:cs typeface="Calibri"/>
                <a:sym typeface="Calibri"/>
              </a:rPr>
              <a:t>WELCOME ADT  ^__^ </a:t>
            </a:r>
          </a:p>
        </p:txBody>
      </p:sp>
      <p:pic>
        <p:nvPicPr>
          <p:cNvPr id="511" name="Shape 511"/>
          <p:cNvPicPr preferRelativeResize="0"/>
          <p:nvPr/>
        </p:nvPicPr>
        <p:blipFill>
          <a:blip r:embed="rId3"/>
          <a:stretch>
            <a:fillRect/>
          </a:stretch>
        </p:blipFill>
        <p:spPr>
          <a:xfrm>
            <a:off y="1325850" x="2027725"/>
            <a:ext cy="3530600" cx="4787900"/>
          </a:xfrm>
          <a:prstGeom prst="rect">
            <a:avLst/>
          </a:prstGeom>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15" name="Shape 515"/>
        <p:cNvGrpSpPr/>
        <p:nvPr/>
      </p:nvGrpSpPr>
      <p:grpSpPr>
        <a:xfrm>
          <a:off y="0" x="0"/>
          <a:ext cy="0" cx="0"/>
          <a:chOff y="0" x="0"/>
          <a:chExt cy="0" cx="0"/>
        </a:xfrm>
      </p:grpSpPr>
      <p:sp>
        <p:nvSpPr>
          <p:cNvPr id="516" name="Shape 51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latin typeface="Calibri"/>
                <a:ea typeface="Calibri"/>
                <a:cs typeface="Calibri"/>
                <a:sym typeface="Calibri"/>
              </a:rPr>
              <a:t>ICDC SHIRTS</a:t>
            </a:r>
          </a:p>
        </p:txBody>
      </p:sp>
      <p:sp>
        <p:nvSpPr>
          <p:cNvPr id="517" name="Shape 517"/>
          <p:cNvSpPr txBox="1"/>
          <p:nvPr>
            <p:ph idx="1" type="body"/>
          </p:nvPr>
        </p:nvSpPr>
        <p:spPr>
          <a:xfrm>
            <a:off y="1337950" x="687500"/>
            <a:ext cy="3725699" cx="39405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latin typeface="Calibri"/>
                <a:ea typeface="Calibri"/>
                <a:cs typeface="Calibri"/>
                <a:sym typeface="Calibri"/>
              </a:rPr>
              <a:t>Buy buy buy for $5</a:t>
            </a:r>
          </a:p>
          <a:p>
            <a:pPr rtl="0" lvl="0" indent="-419100" marL="457200">
              <a:spcBef>
                <a:spcPts val="0"/>
              </a:spcBef>
              <a:buClr>
                <a:schemeClr val="dk1"/>
              </a:buClr>
              <a:buSzPct val="100000"/>
              <a:buFont typeface="Arial"/>
              <a:buChar char="●"/>
            </a:pPr>
            <a:r>
              <a:rPr lang="en">
                <a:latin typeface="Calibri"/>
                <a:ea typeface="Calibri"/>
                <a:cs typeface="Calibri"/>
                <a:sym typeface="Calibri"/>
              </a:rPr>
              <a:t>Cash or venmo</a:t>
            </a:r>
          </a:p>
          <a:p>
            <a:pPr rtl="0" lvl="0" indent="-419100" marL="457200">
              <a:spcBef>
                <a:spcPts val="0"/>
              </a:spcBef>
              <a:buClr>
                <a:schemeClr val="dk1"/>
              </a:buClr>
              <a:buSzPct val="100000"/>
              <a:buFont typeface="Arial"/>
              <a:buChar char="●"/>
            </a:pPr>
            <a:r>
              <a:rPr lang="en">
                <a:latin typeface="Calibri"/>
                <a:ea typeface="Calibri"/>
                <a:cs typeface="Calibri"/>
                <a:sym typeface="Calibri"/>
              </a:rPr>
              <a:t>Still got plenty left!</a:t>
            </a:r>
          </a:p>
        </p:txBody>
      </p:sp>
      <p:pic>
        <p:nvPicPr>
          <p:cNvPr id="518" name="Shape 518"/>
          <p:cNvPicPr preferRelativeResize="0"/>
          <p:nvPr/>
        </p:nvPicPr>
        <p:blipFill rotWithShape="1">
          <a:blip r:embed="rId3"/>
          <a:srcRect t="10368" b="20784" r="0" l="0"/>
          <a:stretch/>
        </p:blipFill>
        <p:spPr>
          <a:xfrm>
            <a:off y="1447650" x="4758275"/>
            <a:ext cy="3202324" cx="3592400"/>
          </a:xfrm>
          <a:prstGeom prst="rect">
            <a:avLst/>
          </a:prstGeom>
        </p:spPr>
      </p:pic>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22" name="Shape 522"/>
        <p:cNvGrpSpPr/>
        <p:nvPr/>
      </p:nvGrpSpPr>
      <p:grpSpPr>
        <a:xfrm>
          <a:off y="0" x="0"/>
          <a:ext cy="0" cx="0"/>
          <a:chOff y="0" x="0"/>
          <a:chExt cy="0" cx="0"/>
        </a:xfrm>
      </p:grpSpPr>
      <p:sp>
        <p:nvSpPr>
          <p:cNvPr id="523" name="Shape 523"/>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lang="en">
                <a:latin typeface="Calibri"/>
                <a:ea typeface="Calibri"/>
                <a:cs typeface="Calibri"/>
                <a:sym typeface="Calibri"/>
              </a:rPr>
              <a:t>#twotermz</a:t>
            </a:r>
          </a:p>
        </p:txBody>
      </p:sp>
      <p:pic>
        <p:nvPicPr>
          <p:cNvPr id="524" name="Shape 524"/>
          <p:cNvPicPr preferRelativeResize="0"/>
          <p:nvPr/>
        </p:nvPicPr>
        <p:blipFill>
          <a:blip r:embed="rId3"/>
          <a:stretch>
            <a:fillRect/>
          </a:stretch>
        </p:blipFill>
        <p:spPr>
          <a:xfrm>
            <a:off y="1873550" x="2237274"/>
            <a:ext cy="2814050" cx="4248674"/>
          </a:xfrm>
          <a:prstGeom prst="rect">
            <a:avLst/>
          </a:prstGeom>
        </p:spPr>
      </p:pic>
      <p:sp>
        <p:nvSpPr>
          <p:cNvPr id="525" name="Shape 525"/>
          <p:cNvSpPr txBox="1"/>
          <p:nvPr>
            <p:ph idx="1" type="body"/>
          </p:nvPr>
        </p:nvSpPr>
        <p:spPr>
          <a:xfrm>
            <a:off y="1121450" x="312600"/>
            <a:ext cy="752099" cx="8229600"/>
          </a:xfrm>
          <a:prstGeom prst="rect">
            <a:avLst/>
          </a:prstGeom>
        </p:spPr>
        <p:txBody>
          <a:bodyPr bIns="91425" rIns="91425" lIns="91425" tIns="91425" anchor="t" anchorCtr="0">
            <a:noAutofit/>
          </a:bodyPr>
          <a:lstStyle/>
          <a:p>
            <a:pPr algn="ctr">
              <a:spcBef>
                <a:spcPts val="0"/>
              </a:spcBef>
              <a:buNone/>
            </a:pPr>
            <a:r>
              <a:rPr b="1" lang="en">
                <a:solidFill>
                  <a:srgbClr val="000000"/>
                </a:solidFill>
                <a:latin typeface="Calibri"/>
                <a:ea typeface="Calibri"/>
                <a:cs typeface="Calibri"/>
                <a:sym typeface="Calibri"/>
              </a:rPr>
              <a:t>THANK YOU! I LOVE YOU ALL.</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1C00"/>
        </a:solidFill>
      </p:bgPr>
    </p:bg>
    <p:spTree>
      <p:nvGrpSpPr>
        <p:cNvPr id="529" name="Shape 529"/>
        <p:cNvGrpSpPr/>
        <p:nvPr/>
      </p:nvGrpSpPr>
      <p:grpSpPr>
        <a:xfrm>
          <a:off y="0" x="0"/>
          <a:ext cy="0" cx="0"/>
          <a:chOff y="0" x="0"/>
          <a:chExt cy="0" cx="0"/>
        </a:xfrm>
      </p:grpSpPr>
      <p:sp>
        <p:nvSpPr>
          <p:cNvPr id="530" name="Shape 530"/>
          <p:cNvSpPr txBox="1"/>
          <p:nvPr>
            <p:ph type="ctrTitle"/>
          </p:nvPr>
        </p:nvSpPr>
        <p:spPr>
          <a:xfrm>
            <a:off y="1746900" x="372725"/>
            <a:ext cy="1238099" cx="8473199"/>
          </a:xfrm>
          <a:prstGeom prst="rect">
            <a:avLst/>
          </a:prstGeom>
        </p:spPr>
        <p:txBody>
          <a:bodyPr bIns="91425" rIns="91425" lIns="91425" tIns="91425" anchor="b" anchorCtr="0">
            <a:noAutofit/>
          </a:bodyPr>
          <a:lstStyle/>
          <a:p>
            <a:pPr rtl="0" lvl="0">
              <a:spcBef>
                <a:spcPts val="0"/>
              </a:spcBef>
              <a:buNone/>
            </a:pPr>
            <a:r>
              <a:rPr sz="4200" lang="en">
                <a:latin typeface="Impact"/>
                <a:ea typeface="Impact"/>
                <a:cs typeface="Impact"/>
                <a:sym typeface="Impact"/>
              </a:rPr>
              <a:t>Chairman of the Advisory Committee</a:t>
            </a:r>
          </a:p>
        </p:txBody>
      </p:sp>
      <p:sp>
        <p:nvSpPr>
          <p:cNvPr id="531" name="Shape 53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Kevin Lee</a:t>
            </a:r>
          </a:p>
          <a:p>
            <a:pPr rtl="0" lvl="0">
              <a:spcBef>
                <a:spcPts val="0"/>
              </a:spcBef>
              <a:buNone/>
            </a:pPr>
            <a:r>
              <a:rPr lang="en">
                <a:latin typeface="Ubuntu"/>
                <a:ea typeface="Ubuntu"/>
                <a:cs typeface="Ubuntu"/>
                <a:sym typeface="Ubuntu"/>
              </a:rPr>
              <a:t>cac@apo-x.org</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1C00"/>
        </a:solidFill>
      </p:bgPr>
    </p:bg>
    <p:spTree>
      <p:nvGrpSpPr>
        <p:cNvPr id="535" name="Shape 535"/>
        <p:cNvGrpSpPr/>
        <p:nvPr/>
      </p:nvGrpSpPr>
      <p:grpSpPr>
        <a:xfrm>
          <a:off y="0" x="0"/>
          <a:ext cy="0" cx="0"/>
          <a:chOff y="0" x="0"/>
          <a:chExt cy="0" cx="0"/>
        </a:xfrm>
      </p:grpSpPr>
      <p:sp>
        <p:nvSpPr>
          <p:cNvPr id="536" name="Shape 5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537" name="Shape 537"/>
          <p:cNvSpPr txBox="1"/>
          <p:nvPr>
            <p:ph idx="1" type="body"/>
          </p:nvPr>
        </p:nvSpPr>
        <p:spPr>
          <a:xfrm>
            <a:off y="1415800" x="306225"/>
            <a:ext cy="3354899" cx="8380499"/>
          </a:xfrm>
          <a:prstGeom prst="rect">
            <a:avLst/>
          </a:prstGeom>
        </p:spPr>
        <p:txBody>
          <a:bodyPr bIns="91425" rIns="91425" lIns="91425" tIns="91425" anchor="t" anchorCtr="0">
            <a:noAutofit/>
          </a:bodyPr>
          <a:lstStyle/>
          <a:p>
            <a:pPr algn="ctr" rtl="0" lvl="0">
              <a:spcBef>
                <a:spcPts val="0"/>
              </a:spcBef>
              <a:buNone/>
            </a:pPr>
            <a:r>
              <a:t/>
            </a:r>
            <a:endParaRPr sz="2400" i="1"/>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41" name="Shape 541"/>
        <p:cNvGrpSpPr/>
        <p:nvPr/>
      </p:nvGrpSpPr>
      <p:grpSpPr>
        <a:xfrm>
          <a:off y="0" x="0"/>
          <a:ext cy="0" cx="0"/>
          <a:chOff y="0" x="0"/>
          <a:chExt cy="0" cx="0"/>
        </a:xfrm>
      </p:grpSpPr>
      <p:sp>
        <p:nvSpPr>
          <p:cNvPr id="542" name="Shape 54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Nominations</a:t>
            </a:r>
          </a:p>
        </p:txBody>
      </p:sp>
      <p:sp>
        <p:nvSpPr>
          <p:cNvPr id="543" name="Shape 543"/>
          <p:cNvSpPr txBox="1"/>
          <p:nvPr>
            <p:ph idx="1" type="body"/>
          </p:nvPr>
        </p:nvSpPr>
        <p:spPr>
          <a:xfrm>
            <a:off y="1200150" x="457200"/>
            <a:ext cy="3725699" cx="8276699"/>
          </a:xfrm>
          <a:prstGeom prst="rect">
            <a:avLst/>
          </a:prstGeom>
        </p:spPr>
        <p:txBody>
          <a:bodyPr bIns="91425" rIns="91425" lIns="91425" tIns="91425" anchor="t" anchorCtr="0">
            <a:noAutofit/>
          </a:bodyPr>
          <a:lstStyle/>
          <a:p>
            <a:pPr rtl="0" lvl="0">
              <a:spcBef>
                <a:spcPts val="0"/>
              </a:spcBef>
              <a:buNone/>
            </a:pPr>
            <a:r>
              <a:rPr b="1" lang="en"/>
              <a:t>CAC</a:t>
            </a:r>
          </a:p>
          <a:p>
            <a:pPr rtl="0" lvl="0" indent="-381000" marL="457200">
              <a:spcBef>
                <a:spcPts val="0"/>
              </a:spcBef>
              <a:buClr>
                <a:schemeClr val="dk1"/>
              </a:buClr>
              <a:buSzPct val="100000"/>
              <a:buFont typeface="Arial"/>
              <a:buChar char="●"/>
            </a:pPr>
            <a:r>
              <a:rPr sz="2400" lang="en"/>
              <a:t>Paul Choung</a:t>
            </a:r>
          </a:p>
          <a:p>
            <a:pPr rtl="0" lvl="0">
              <a:spcBef>
                <a:spcPts val="0"/>
              </a:spcBef>
              <a:buNone/>
            </a:pPr>
            <a:r>
              <a:t/>
            </a:r>
            <a:endParaRPr sz="2400"/>
          </a:p>
          <a:p>
            <a:pPr rtl="0" lvl="0">
              <a:spcBef>
                <a:spcPts val="0"/>
              </a:spcBef>
              <a:buNone/>
            </a:pPr>
            <a:r>
              <a:t/>
            </a:r>
            <a:endParaRPr sz="2400"/>
          </a:p>
          <a:p>
            <a:pPr rtl="0" lvl="0">
              <a:spcBef>
                <a:spcPts val="0"/>
              </a:spcBef>
              <a:buNone/>
            </a:pPr>
            <a:r>
              <a:t/>
            </a:r>
            <a:endParaRPr sz="1800"/>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47" name="Shape 547"/>
        <p:cNvGrpSpPr/>
        <p:nvPr/>
      </p:nvGrpSpPr>
      <p:grpSpPr>
        <a:xfrm>
          <a:off y="0" x="0"/>
          <a:ext cy="0" cx="0"/>
          <a:chOff y="0" x="0"/>
          <a:chExt cy="0" cx="0"/>
        </a:xfrm>
      </p:grpSpPr>
      <p:sp>
        <p:nvSpPr>
          <p:cNvPr id="548" name="Shape 54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Sectionals Chair Nominations</a:t>
            </a:r>
          </a:p>
        </p:txBody>
      </p:sp>
      <p:sp>
        <p:nvSpPr>
          <p:cNvPr id="549" name="Shape 549"/>
          <p:cNvSpPr txBox="1"/>
          <p:nvPr>
            <p:ph idx="1" type="body"/>
          </p:nvPr>
        </p:nvSpPr>
        <p:spPr>
          <a:xfrm>
            <a:off y="1200150" x="457200"/>
            <a:ext cy="3725699" cx="8344199"/>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Jeremy Gozzip, Holly Fuong, Dianne Pham, &amp; Bowen Lu</a:t>
            </a:r>
          </a:p>
          <a:p>
            <a:pPr rtl="0" lvl="0">
              <a:spcBef>
                <a:spcPts val="0"/>
              </a:spcBef>
              <a:buNone/>
            </a:pPr>
            <a:r>
              <a:t/>
            </a:r>
            <a:endParaRPr sz="2400"/>
          </a:p>
          <a:p>
            <a:pPr rtl="0" lvl="0">
              <a:spcBef>
                <a:spcPts val="0"/>
              </a:spcBef>
              <a:buNone/>
            </a:pPr>
            <a:r>
              <a:t/>
            </a:r>
            <a:endParaRPr sz="2400"/>
          </a:p>
          <a:p>
            <a:pPr rtl="0" lvl="0">
              <a:spcBef>
                <a:spcPts val="0"/>
              </a:spcBef>
              <a:buNone/>
            </a:pPr>
            <a:r>
              <a:t/>
            </a:r>
            <a:endParaRPr sz="1800"/>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53" name="Shape 553"/>
        <p:cNvGrpSpPr/>
        <p:nvPr/>
      </p:nvGrpSpPr>
      <p:grpSpPr>
        <a:xfrm>
          <a:off y="0" x="0"/>
          <a:ext cy="0" cx="0"/>
          <a:chOff y="0" x="0"/>
          <a:chExt cy="0" cx="0"/>
        </a:xfrm>
      </p:grpSpPr>
      <p:sp>
        <p:nvSpPr>
          <p:cNvPr id="554" name="Shape 5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solidFill>
                  <a:srgbClr val="FFFFFF"/>
                </a:solidFill>
                <a:latin typeface="Calibri"/>
                <a:ea typeface="Calibri"/>
                <a:cs typeface="Calibri"/>
                <a:sym typeface="Calibri"/>
              </a:rPr>
              <a:t>ΑΜ Proposed Active Requirements</a:t>
            </a:r>
          </a:p>
        </p:txBody>
      </p:sp>
      <p:sp>
        <p:nvSpPr>
          <p:cNvPr id="555" name="Shape 555"/>
          <p:cNvSpPr txBox="1"/>
          <p:nvPr>
            <p:ph idx="1" type="body"/>
          </p:nvPr>
        </p:nvSpPr>
        <p:spPr>
          <a:xfrm>
            <a:off y="1200150" x="457200"/>
            <a:ext cy="3725699" cx="3994500"/>
          </a:xfrm>
          <a:prstGeom prst="rect">
            <a:avLst/>
          </a:prstGeom>
        </p:spPr>
        <p:txBody>
          <a:bodyPr bIns="91425" rIns="91425" lIns="91425" tIns="91425" anchor="t" anchorCtr="0">
            <a:noAutofit/>
          </a:bodyPr>
          <a:lstStyle/>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$75 Active Dues by CM2 (Due discount still in effect)</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b="1" sz="1500" lang="en">
                <a:latin typeface="Calibri"/>
                <a:ea typeface="Calibri"/>
                <a:cs typeface="Calibri"/>
                <a:sym typeface="Calibri"/>
              </a:rPr>
              <a:t>**Weekly Chapter Meetings** (PROPOSED CHANGE)</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9 out of 12 meeting attendances required</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1 out of 2 election meetings required</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b="1" sz="1500" lang="en">
                <a:latin typeface="Calibri"/>
                <a:ea typeface="Calibri"/>
                <a:cs typeface="Calibri"/>
                <a:sym typeface="Calibri"/>
              </a:rPr>
              <a:t>**Leadership** (PROPOSED CHANGE)</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1 Committee</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b="1" sz="1500" lang="en">
                <a:latin typeface="Calibri"/>
                <a:ea typeface="Calibri"/>
                <a:cs typeface="Calibri"/>
                <a:sym typeface="Calibri"/>
              </a:rPr>
              <a:t>2 Chairing (PREVIOUSLY 1)</a:t>
            </a:r>
          </a:p>
          <a:p>
            <a:pPr rtl="0" lvl="0">
              <a:lnSpc>
                <a:spcPct val="115000"/>
              </a:lnSpc>
              <a:spcBef>
                <a:spcPts val="400"/>
              </a:spcBef>
              <a:buNone/>
            </a:pPr>
            <a:r>
              <a:rPr sz="1500" lang="en">
                <a:latin typeface="Arial"/>
                <a:ea typeface="Arial"/>
                <a:cs typeface="Arial"/>
                <a:sym typeface="Arial"/>
              </a:rPr>
              <a:t>•</a:t>
            </a:r>
            <a:r>
              <a:rPr sz="1500" lang="en">
                <a:latin typeface="Calibri"/>
                <a:ea typeface="Calibri"/>
                <a:cs typeface="Calibri"/>
                <a:sym typeface="Calibri"/>
              </a:rPr>
              <a:t>1 Workshop / Excomm Meeting </a:t>
            </a:r>
            <a:r>
              <a:rPr b="1" sz="1500" lang="en">
                <a:latin typeface="Calibri"/>
                <a:ea typeface="Calibri"/>
                <a:cs typeface="Calibri"/>
                <a:sym typeface="Calibri"/>
              </a:rPr>
              <a:t>(PREVIOUSLY NOT REQUIRED) </a:t>
            </a:r>
            <a:r>
              <a:rPr sz="1500" lang="en">
                <a:latin typeface="Calibri"/>
                <a:ea typeface="Calibri"/>
                <a:cs typeface="Calibri"/>
                <a:sym typeface="Calibri"/>
              </a:rPr>
              <a:t>(Allowing excomm meeting to count as a workshop)</a:t>
            </a:r>
          </a:p>
        </p:txBody>
      </p:sp>
      <p:sp>
        <p:nvSpPr>
          <p:cNvPr id="556" name="Shape 556"/>
          <p:cNvSpPr txBox="1"/>
          <p:nvPr>
            <p:ph idx="2" type="body"/>
          </p:nvPr>
        </p:nvSpPr>
        <p:spPr>
          <a:xfrm>
            <a:off y="1200150" x="5233550"/>
            <a:ext cy="3725699" cx="3453300"/>
          </a:xfrm>
          <a:prstGeom prst="rect">
            <a:avLst/>
          </a:prstGeom>
        </p:spPr>
        <p:txBody>
          <a:bodyPr bIns="91425" rIns="91425" lIns="91425" tIns="91425" anchor="t" anchorCtr="0">
            <a:noAutofit/>
          </a:bodyPr>
          <a:lstStyle/>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20 hours of Service</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1 Fellowship</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3 Friendships (Fellowship/IC/FAM events after required)</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b="1" sz="1500" lang="en">
                <a:latin typeface="Calibri"/>
                <a:ea typeface="Calibri"/>
                <a:cs typeface="Calibri"/>
                <a:sym typeface="Calibri"/>
              </a:rPr>
              <a:t>**Fundraising** (PROPOSED CHANGE)</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b="1" sz="1500" lang="en">
                <a:latin typeface="Calibri"/>
                <a:ea typeface="Calibri"/>
                <a:cs typeface="Calibri"/>
                <a:sym typeface="Calibri"/>
              </a:rPr>
              <a:t>$20 (PREVIOUSLY $15)</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2 IC events</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1 Family Event</a:t>
            </a:r>
          </a:p>
          <a:p>
            <a:pPr rtl="0" lvl="0">
              <a:lnSpc>
                <a:spcPct val="115000"/>
              </a:lnSpc>
              <a:spcBef>
                <a:spcPts val="400"/>
              </a:spcBef>
              <a:buClr>
                <a:schemeClr val="dk1"/>
              </a:buClr>
              <a:buSzPct val="73333"/>
              <a:buFont typeface="Arial"/>
              <a:buNone/>
            </a:pPr>
            <a:r>
              <a:rPr sz="1500" lang="en">
                <a:latin typeface="Arial"/>
                <a:ea typeface="Arial"/>
                <a:cs typeface="Arial"/>
                <a:sym typeface="Arial"/>
              </a:rPr>
              <a:t>•</a:t>
            </a:r>
            <a:r>
              <a:rPr sz="1500" lang="en">
                <a:latin typeface="Calibri"/>
                <a:ea typeface="Calibri"/>
                <a:cs typeface="Calibri"/>
                <a:sym typeface="Calibri"/>
              </a:rPr>
              <a:t>3 Chapter Events</a:t>
            </a:r>
          </a:p>
          <a:p>
            <a:pPr>
              <a:spcBef>
                <a:spcPts val="0"/>
              </a:spcBef>
              <a:buNone/>
            </a:pPr>
            <a:r>
              <a:t/>
            </a:r>
            <a:endParaRP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60" name="Shape 560"/>
        <p:cNvGrpSpPr/>
        <p:nvPr/>
      </p:nvGrpSpPr>
      <p:grpSpPr>
        <a:xfrm>
          <a:off y="0" x="0"/>
          <a:ext cy="0" cx="0"/>
          <a:chOff y="0" x="0"/>
          <a:chExt cy="0" cx="0"/>
        </a:xfrm>
      </p:grpSpPr>
      <p:sp>
        <p:nvSpPr>
          <p:cNvPr id="561" name="Shape 56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sz="4400" lang="en">
                <a:solidFill>
                  <a:srgbClr val="FFFFFF"/>
                </a:solidFill>
                <a:latin typeface="Calibri"/>
                <a:ea typeface="Calibri"/>
                <a:cs typeface="Calibri"/>
                <a:sym typeface="Calibri"/>
              </a:rPr>
              <a:t>Same Requirements</a:t>
            </a:r>
          </a:p>
        </p:txBody>
      </p:sp>
      <p:sp>
        <p:nvSpPr>
          <p:cNvPr id="562" name="Shape 56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$75 Dues by CM 2 (Due discount still in effect)</a:t>
            </a:r>
          </a:p>
          <a:p>
            <a:pPr rtl="0" lvl="0" indent="-342900" marL="457200">
              <a:lnSpc>
                <a:spcPct val="115000"/>
              </a:lnSpc>
              <a:spcBef>
                <a:spcPts val="800"/>
              </a:spcBef>
              <a:buClr>
                <a:schemeClr val="dk1"/>
              </a:buClr>
              <a:buSzPct val="100000"/>
              <a:buFont typeface="Arial"/>
              <a:buChar char="●"/>
            </a:pPr>
            <a:r>
              <a:rPr sz="1800" lang="en">
                <a:solidFill>
                  <a:srgbClr val="141823"/>
                </a:solidFill>
                <a:latin typeface="Calibri"/>
                <a:ea typeface="Calibri"/>
                <a:cs typeface="Calibri"/>
                <a:sym typeface="Calibri"/>
              </a:rPr>
              <a:t>Exemplify Leadership, Friendship, and Service</a:t>
            </a:r>
          </a:p>
          <a:p>
            <a:pPr rtl="0" lvl="0" indent="-342900" marL="457200">
              <a:lnSpc>
                <a:spcPct val="115000"/>
              </a:lnSpc>
              <a:spcBef>
                <a:spcPts val="800"/>
              </a:spcBef>
              <a:buClr>
                <a:schemeClr val="dk1"/>
              </a:buClr>
              <a:buSzPct val="100000"/>
              <a:buFont typeface="Arial"/>
              <a:buChar char="●"/>
            </a:pPr>
            <a:r>
              <a:rPr sz="1800" lang="en">
                <a:solidFill>
                  <a:srgbClr val="141823"/>
                </a:solidFill>
                <a:latin typeface="Calibri"/>
                <a:ea typeface="Calibri"/>
                <a:cs typeface="Calibri"/>
                <a:sym typeface="Calibri"/>
              </a:rPr>
              <a:t>Wear Pin/Letters at all official APO events (Pin mandatory at Service Events.)</a:t>
            </a:r>
          </a:p>
          <a:p>
            <a:pPr rtl="0" lvl="0" indent="-342900" marL="457200">
              <a:lnSpc>
                <a:spcPct val="115000"/>
              </a:lnSpc>
              <a:spcBef>
                <a:spcPts val="800"/>
              </a:spcBef>
              <a:buClr>
                <a:schemeClr val="dk1"/>
              </a:buClr>
              <a:buSzPct val="100000"/>
              <a:buFont typeface="Arial"/>
              <a:buChar char="●"/>
            </a:pPr>
            <a:r>
              <a:rPr sz="1800" lang="en">
                <a:solidFill>
                  <a:srgbClr val="141823"/>
                </a:solidFill>
                <a:latin typeface="Calibri"/>
                <a:ea typeface="Calibri"/>
                <a:cs typeface="Calibri"/>
                <a:sym typeface="Calibri"/>
              </a:rPr>
              <a:t>2 Rush Events</a:t>
            </a:r>
          </a:p>
          <a:p>
            <a:pPr rtl="0" lvl="0" indent="-342900" marL="457200">
              <a:lnSpc>
                <a:spcPct val="115000"/>
              </a:lnSpc>
              <a:spcBef>
                <a:spcPts val="800"/>
              </a:spcBef>
              <a:buClr>
                <a:schemeClr val="dk1"/>
              </a:buClr>
              <a:buSzPct val="100000"/>
              <a:buFont typeface="Arial"/>
              <a:buChar char="●"/>
            </a:pPr>
            <a:r>
              <a:rPr sz="1800" lang="en">
                <a:solidFill>
                  <a:srgbClr val="141823"/>
                </a:solidFill>
                <a:latin typeface="Calibri"/>
                <a:ea typeface="Calibri"/>
                <a:cs typeface="Calibri"/>
                <a:sym typeface="Calibri"/>
              </a:rPr>
              <a:t>2 Flyering Hours</a:t>
            </a:r>
          </a:p>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20 Hours of Service</a:t>
            </a:r>
          </a:p>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1 Fellowship &amp; 3 Friendships</a:t>
            </a:r>
          </a:p>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2 InterChapter Events</a:t>
            </a:r>
          </a:p>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1 Family Event</a:t>
            </a:r>
          </a:p>
          <a:p>
            <a:pPr rtl="0" lvl="0" indent="-342900" marL="457200">
              <a:lnSpc>
                <a:spcPct val="115000"/>
              </a:lnSpc>
              <a:spcBef>
                <a:spcPts val="800"/>
              </a:spcBef>
              <a:buClr>
                <a:schemeClr val="dk1"/>
              </a:buClr>
              <a:buSzPct val="100000"/>
              <a:buFont typeface="Arial"/>
              <a:buChar char="●"/>
            </a:pPr>
            <a:r>
              <a:rPr sz="1800" lang="en">
                <a:latin typeface="Calibri"/>
                <a:ea typeface="Calibri"/>
                <a:cs typeface="Calibri"/>
                <a:sym typeface="Calibri"/>
              </a:rPr>
              <a:t>3 Chapter Events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95" name="Shape 95"/>
        <p:cNvGrpSpPr/>
        <p:nvPr/>
      </p:nvGrpSpPr>
      <p:grpSpPr>
        <a:xfrm>
          <a:off y="0" x="0"/>
          <a:ext cy="0" cx="0"/>
          <a:chOff y="0" x="0"/>
          <a:chExt cy="0" cx="0"/>
        </a:xfrm>
      </p:grpSpPr>
      <p:sp>
        <p:nvSpPr>
          <p:cNvPr id="96" name="Shape 96"/>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Pacifico"/>
                <a:ea typeface="Pacifico"/>
                <a:cs typeface="Pacifico"/>
                <a:sym typeface="Pacifico"/>
              </a:rPr>
              <a:t>Administrative VPs</a:t>
            </a:r>
          </a:p>
        </p:txBody>
      </p:sp>
      <p:sp>
        <p:nvSpPr>
          <p:cNvPr id="97" name="Shape 9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Joseph Chan &amp; Nicola Yip</a:t>
            </a:r>
          </a:p>
          <a:p>
            <a:pPr rtl="0" lvl="0">
              <a:spcBef>
                <a:spcPts val="0"/>
              </a:spcBef>
              <a:buClr>
                <a:srgbClr val="000000"/>
              </a:buClr>
              <a:buSzPct val="45833"/>
              <a:buFont typeface="Arial"/>
              <a:buNone/>
            </a:pPr>
            <a:r>
              <a:rPr lang="en">
                <a:latin typeface="Ubuntu"/>
                <a:ea typeface="Ubuntu"/>
                <a:cs typeface="Ubuntu"/>
                <a:sym typeface="Ubuntu"/>
              </a:rPr>
              <a:t>admin@apo-x.org</a:t>
            </a: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66" name="Shape 566"/>
        <p:cNvGrpSpPr/>
        <p:nvPr/>
      </p:nvGrpSpPr>
      <p:grpSpPr>
        <a:xfrm>
          <a:off y="0" x="0"/>
          <a:ext cy="0" cx="0"/>
          <a:chOff y="0" x="0"/>
          <a:chExt cy="0" cx="0"/>
        </a:xfrm>
      </p:grpSpPr>
      <p:sp>
        <p:nvSpPr>
          <p:cNvPr id="567" name="Shape 56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000" lang="en">
                <a:solidFill>
                  <a:srgbClr val="FFFFFF"/>
                </a:solidFill>
                <a:latin typeface="Calibri"/>
                <a:ea typeface="Calibri"/>
                <a:cs typeface="Calibri"/>
                <a:sym typeface="Calibri"/>
              </a:rPr>
              <a:t>Chapter Meetings (Proposed Change)</a:t>
            </a:r>
          </a:p>
        </p:txBody>
      </p:sp>
      <p:sp>
        <p:nvSpPr>
          <p:cNvPr id="568" name="Shape 56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800"/>
              </a:spcBef>
              <a:buClr>
                <a:schemeClr val="dk1"/>
              </a:buClr>
              <a:buSzPct val="34375"/>
              <a:buFont typeface="Arial"/>
              <a:buNone/>
            </a:pPr>
            <a:r>
              <a:rPr sz="3200" lang="en">
                <a:latin typeface="Arial"/>
                <a:ea typeface="Arial"/>
                <a:cs typeface="Arial"/>
                <a:sym typeface="Arial"/>
              </a:rPr>
              <a:t>•</a:t>
            </a:r>
            <a:r>
              <a:rPr sz="3200" lang="en">
                <a:solidFill>
                  <a:srgbClr val="00B050"/>
                </a:solidFill>
                <a:latin typeface="Calibri"/>
                <a:ea typeface="Calibri"/>
                <a:cs typeface="Calibri"/>
                <a:sym typeface="Calibri"/>
              </a:rPr>
              <a:t>Weekly Chapter Meetings</a:t>
            </a:r>
          </a:p>
          <a:p>
            <a:pPr rtl="0" lvl="0">
              <a:lnSpc>
                <a:spcPct val="115000"/>
              </a:lnSpc>
              <a:spcBef>
                <a:spcPts val="800"/>
              </a:spcBef>
              <a:buClr>
                <a:schemeClr val="dk1"/>
              </a:buClr>
              <a:buSzPct val="34375"/>
              <a:buFont typeface="Arial"/>
              <a:buNone/>
            </a:pPr>
            <a:r>
              <a:rPr sz="3200" lang="en">
                <a:latin typeface="Arial"/>
                <a:ea typeface="Arial"/>
                <a:cs typeface="Arial"/>
                <a:sym typeface="Arial"/>
              </a:rPr>
              <a:t>•</a:t>
            </a:r>
            <a:r>
              <a:rPr sz="3200" lang="en">
                <a:solidFill>
                  <a:srgbClr val="00B050"/>
                </a:solidFill>
                <a:latin typeface="Calibri"/>
                <a:ea typeface="Calibri"/>
                <a:cs typeface="Calibri"/>
                <a:sym typeface="Calibri"/>
              </a:rPr>
              <a:t>9</a:t>
            </a:r>
            <a:r>
              <a:rPr sz="3200" lang="en">
                <a:latin typeface="Calibri"/>
                <a:ea typeface="Calibri"/>
                <a:cs typeface="Calibri"/>
                <a:sym typeface="Calibri"/>
              </a:rPr>
              <a:t> out of </a:t>
            </a:r>
            <a:r>
              <a:rPr sz="3200" lang="en">
                <a:solidFill>
                  <a:srgbClr val="00B050"/>
                </a:solidFill>
                <a:latin typeface="Calibri"/>
                <a:ea typeface="Calibri"/>
                <a:cs typeface="Calibri"/>
                <a:sym typeface="Calibri"/>
              </a:rPr>
              <a:t>12</a:t>
            </a:r>
            <a:r>
              <a:rPr sz="3200" lang="en">
                <a:latin typeface="Calibri"/>
                <a:ea typeface="Calibri"/>
                <a:cs typeface="Calibri"/>
                <a:sym typeface="Calibri"/>
              </a:rPr>
              <a:t> meeting attendances required</a:t>
            </a:r>
          </a:p>
          <a:p>
            <a:pPr rtl="0" lvl="0">
              <a:lnSpc>
                <a:spcPct val="115000"/>
              </a:lnSpc>
              <a:spcBef>
                <a:spcPts val="800"/>
              </a:spcBef>
              <a:buNone/>
            </a:pPr>
            <a:r>
              <a:rPr sz="3200" lang="en">
                <a:latin typeface="Arial"/>
                <a:ea typeface="Arial"/>
                <a:cs typeface="Arial"/>
                <a:sym typeface="Arial"/>
              </a:rPr>
              <a:t>•</a:t>
            </a:r>
            <a:r>
              <a:rPr sz="3200" lang="en">
                <a:solidFill>
                  <a:srgbClr val="00B050"/>
                </a:solidFill>
                <a:latin typeface="Calibri"/>
                <a:ea typeface="Calibri"/>
                <a:cs typeface="Calibri"/>
                <a:sym typeface="Calibri"/>
              </a:rPr>
              <a:t>1</a:t>
            </a:r>
            <a:r>
              <a:rPr sz="3200" lang="en">
                <a:latin typeface="Calibri"/>
                <a:ea typeface="Calibri"/>
                <a:cs typeface="Calibri"/>
                <a:sym typeface="Calibri"/>
              </a:rPr>
              <a:t> out of </a:t>
            </a:r>
            <a:r>
              <a:rPr sz="3200" lang="en">
                <a:solidFill>
                  <a:srgbClr val="00B050"/>
                </a:solidFill>
                <a:latin typeface="Calibri"/>
                <a:ea typeface="Calibri"/>
                <a:cs typeface="Calibri"/>
                <a:sym typeface="Calibri"/>
              </a:rPr>
              <a:t>2</a:t>
            </a:r>
            <a:r>
              <a:rPr sz="3200" lang="en">
                <a:latin typeface="Calibri"/>
                <a:ea typeface="Calibri"/>
                <a:cs typeface="Calibri"/>
                <a:sym typeface="Calibri"/>
              </a:rPr>
              <a:t> election meetings required</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72" name="Shape 572"/>
        <p:cNvGrpSpPr/>
        <p:nvPr/>
      </p:nvGrpSpPr>
      <p:grpSpPr>
        <a:xfrm>
          <a:off y="0" x="0"/>
          <a:ext cy="0" cx="0"/>
          <a:chOff y="0" x="0"/>
          <a:chExt cy="0" cx="0"/>
        </a:xfrm>
      </p:grpSpPr>
      <p:sp>
        <p:nvSpPr>
          <p:cNvPr id="573" name="Shape 57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solidFill>
                  <a:srgbClr val="FFFFFF"/>
                </a:solidFill>
                <a:latin typeface="Calibri"/>
                <a:ea typeface="Calibri"/>
                <a:cs typeface="Calibri"/>
                <a:sym typeface="Calibri"/>
              </a:rPr>
              <a:t>Leadership (Proposed Change)</a:t>
            </a:r>
          </a:p>
        </p:txBody>
      </p:sp>
      <p:sp>
        <p:nvSpPr>
          <p:cNvPr id="574" name="Shape 57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800"/>
              </a:spcBef>
              <a:buClr>
                <a:schemeClr val="dk1"/>
              </a:buClr>
              <a:buSzPct val="34375"/>
              <a:buFont typeface="Arial"/>
              <a:buNone/>
            </a:pPr>
            <a:r>
              <a:rPr sz="3200" lang="en">
                <a:latin typeface="Arial"/>
                <a:ea typeface="Arial"/>
                <a:cs typeface="Arial"/>
                <a:sym typeface="Arial"/>
              </a:rPr>
              <a:t>•</a:t>
            </a:r>
            <a:r>
              <a:rPr sz="3200" lang="en">
                <a:latin typeface="Calibri"/>
                <a:ea typeface="Calibri"/>
                <a:cs typeface="Calibri"/>
                <a:sym typeface="Calibri"/>
              </a:rPr>
              <a:t>1 Committee</a:t>
            </a:r>
          </a:p>
          <a:p>
            <a:pPr rtl="0" lvl="0">
              <a:lnSpc>
                <a:spcPct val="115000"/>
              </a:lnSpc>
              <a:spcBef>
                <a:spcPts val="800"/>
              </a:spcBef>
              <a:buClr>
                <a:schemeClr val="dk1"/>
              </a:buClr>
              <a:buSzPct val="34375"/>
              <a:buFont typeface="Arial"/>
              <a:buNone/>
            </a:pPr>
            <a:r>
              <a:rPr sz="3200" lang="en">
                <a:latin typeface="Arial"/>
                <a:ea typeface="Arial"/>
                <a:cs typeface="Arial"/>
                <a:sym typeface="Arial"/>
              </a:rPr>
              <a:t>•</a:t>
            </a:r>
            <a:r>
              <a:rPr b="1" sz="3200" lang="en">
                <a:solidFill>
                  <a:srgbClr val="00B050"/>
                </a:solidFill>
                <a:latin typeface="Calibri"/>
                <a:ea typeface="Calibri"/>
                <a:cs typeface="Calibri"/>
                <a:sym typeface="Calibri"/>
              </a:rPr>
              <a:t>2 Chairing (PREVIOUSLY 1)</a:t>
            </a:r>
          </a:p>
          <a:p>
            <a:pPr rtl="0" lvl="0">
              <a:lnSpc>
                <a:spcPct val="115000"/>
              </a:lnSpc>
              <a:spcBef>
                <a:spcPts val="800"/>
              </a:spcBef>
              <a:buNone/>
            </a:pPr>
            <a:r>
              <a:rPr sz="3200" lang="en">
                <a:latin typeface="Arial"/>
                <a:ea typeface="Arial"/>
                <a:cs typeface="Arial"/>
                <a:sym typeface="Arial"/>
              </a:rPr>
              <a:t>•</a:t>
            </a:r>
            <a:r>
              <a:rPr sz="3200" lang="en">
                <a:solidFill>
                  <a:srgbClr val="00B050"/>
                </a:solidFill>
                <a:latin typeface="Calibri"/>
                <a:ea typeface="Calibri"/>
                <a:cs typeface="Calibri"/>
                <a:sym typeface="Calibri"/>
              </a:rPr>
              <a:t>1 Workshop / Excomm Meeting </a:t>
            </a:r>
            <a:r>
              <a:rPr sz="3200" lang="en">
                <a:latin typeface="Calibri"/>
                <a:ea typeface="Calibri"/>
                <a:cs typeface="Calibri"/>
                <a:sym typeface="Calibri"/>
              </a:rPr>
              <a:t>(PREVIOUSLY NOT REQUIRED) (Allowing excomm meeting to count as a workshop)</a:t>
            </a:r>
          </a:p>
          <a:p>
            <a:pPr rtl="0" lvl="0">
              <a:spcBef>
                <a:spcPts val="0"/>
              </a:spcBef>
              <a:buNone/>
            </a:pPr>
            <a:r>
              <a:t/>
            </a:r>
            <a:endParaRP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78" name="Shape 578"/>
        <p:cNvGrpSpPr/>
        <p:nvPr/>
      </p:nvGrpSpPr>
      <p:grpSpPr>
        <a:xfrm>
          <a:off y="0" x="0"/>
          <a:ext cy="0" cx="0"/>
          <a:chOff y="0" x="0"/>
          <a:chExt cy="0" cx="0"/>
        </a:xfrm>
      </p:grpSpPr>
      <p:sp>
        <p:nvSpPr>
          <p:cNvPr id="579" name="Shape 5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solidFill>
                  <a:srgbClr val="FFFFFF"/>
                </a:solidFill>
                <a:latin typeface="Calibri"/>
                <a:ea typeface="Calibri"/>
                <a:cs typeface="Calibri"/>
                <a:sym typeface="Calibri"/>
              </a:rPr>
              <a:t>Fundraising (Proposed Change)</a:t>
            </a:r>
          </a:p>
        </p:txBody>
      </p:sp>
      <p:sp>
        <p:nvSpPr>
          <p:cNvPr id="580" name="Shape 58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lnSpc>
                <a:spcPct val="115000"/>
              </a:lnSpc>
              <a:spcBef>
                <a:spcPts val="800"/>
              </a:spcBef>
              <a:buClr>
                <a:schemeClr val="dk1"/>
              </a:buClr>
              <a:buSzPct val="34375"/>
              <a:buFont typeface="Arial"/>
              <a:buNone/>
            </a:pPr>
            <a:r>
              <a:rPr sz="3200" lang="en">
                <a:latin typeface="Arial"/>
                <a:ea typeface="Arial"/>
                <a:cs typeface="Arial"/>
                <a:sym typeface="Arial"/>
              </a:rPr>
              <a:t>•</a:t>
            </a:r>
            <a:r>
              <a:rPr sz="3200" lang="en">
                <a:solidFill>
                  <a:srgbClr val="00B050"/>
                </a:solidFill>
                <a:latin typeface="Calibri"/>
                <a:ea typeface="Calibri"/>
                <a:cs typeface="Calibri"/>
                <a:sym typeface="Calibri"/>
              </a:rPr>
              <a:t>$20 </a:t>
            </a:r>
            <a:r>
              <a:rPr sz="3200" lang="en">
                <a:latin typeface="Calibri"/>
                <a:ea typeface="Calibri"/>
                <a:cs typeface="Calibri"/>
                <a:sym typeface="Calibri"/>
              </a:rPr>
              <a:t>Fundraising (Previously $15)</a:t>
            </a:r>
          </a:p>
          <a:p>
            <a:pPr rtl="0" lvl="0">
              <a:spcBef>
                <a:spcPts val="0"/>
              </a:spcBef>
              <a:buNone/>
            </a:pPr>
            <a:r>
              <a:t/>
            </a:r>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584" name="Shape 584"/>
        <p:cNvGrpSpPr/>
        <p:nvPr/>
      </p:nvGrpSpPr>
      <p:grpSpPr>
        <a:xfrm>
          <a:off y="0" x="0"/>
          <a:ext cy="0" cx="0"/>
          <a:chOff y="0" x="0"/>
          <a:chExt cy="0" cx="0"/>
        </a:xfrm>
      </p:grpSpPr>
      <p:sp>
        <p:nvSpPr>
          <p:cNvPr id="585" name="Shape 58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586" name="Shape 586">
            <a:hlinkClick r:id="rId4"/>
          </p:cNvPr>
          <p:cNvSpPr/>
          <p:nvPr/>
        </p:nvSpPr>
        <p:spPr>
          <a:xfrm>
            <a:off y="1493675" x="2329287"/>
            <a:ext cy="3364075" cx="4485425"/>
          </a:xfrm>
          <a:prstGeom prst="rect">
            <a:avLst/>
          </a:prstGeom>
          <a:blipFill>
            <a:blip r:embed="rId5"/>
            <a:stretch>
              <a:fillRect/>
            </a:stretch>
          </a:blipFill>
          <a:ln>
            <a:noFill/>
          </a:ln>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01" name="Shape 101"/>
        <p:cNvGrpSpPr/>
        <p:nvPr/>
      </p:nvGrpSpPr>
      <p:grpSpPr>
        <a:xfrm>
          <a:off y="0" x="0"/>
          <a:ext cy="0" cx="0"/>
          <a:chOff y="0" x="0"/>
          <a:chExt cy="0" cx="0"/>
        </a:xfrm>
      </p:grpSpPr>
      <p:sp>
        <p:nvSpPr>
          <p:cNvPr id="102" name="Shape 1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Brothers of Chi Chapter</a:t>
            </a:r>
          </a:p>
        </p:txBody>
      </p:sp>
      <p:sp>
        <p:nvSpPr>
          <p:cNvPr id="103" name="Shape 103"/>
          <p:cNvSpPr txBox="1"/>
          <p:nvPr>
            <p:ph idx="1" type="body"/>
          </p:nvPr>
        </p:nvSpPr>
        <p:spPr>
          <a:xfrm>
            <a:off y="4163150" x="0"/>
            <a:ext cy="583199" cx="9144000"/>
          </a:xfrm>
          <a:prstGeom prst="rect">
            <a:avLst/>
          </a:prstGeom>
        </p:spPr>
        <p:txBody>
          <a:bodyPr bIns="91425" rIns="91425" lIns="91425" tIns="91425" anchor="t" anchorCtr="0">
            <a:noAutofit/>
          </a:bodyPr>
          <a:lstStyle/>
          <a:p>
            <a:pPr algn="ctr" rtl="0" lvl="0">
              <a:spcBef>
                <a:spcPts val="0"/>
              </a:spcBef>
              <a:buNone/>
            </a:pPr>
            <a:r>
              <a:rPr sz="2500" lang="en">
                <a:latin typeface="Ubuntu"/>
                <a:ea typeface="Ubuntu"/>
                <a:cs typeface="Ubuntu"/>
                <a:sym typeface="Ubuntu"/>
              </a:rPr>
              <a:t>“The best time to wear a striped sweater...is all the time!”</a:t>
            </a:r>
          </a:p>
          <a:p>
            <a:pPr algn="ctr" rtl="0" lvl="0">
              <a:spcBef>
                <a:spcPts val="0"/>
              </a:spcBef>
              <a:buNone/>
            </a:pPr>
            <a:r>
              <a:rPr sz="1200" lang="en">
                <a:latin typeface="Ubuntu"/>
                <a:ea typeface="Ubuntu"/>
                <a:cs typeface="Ubuntu"/>
                <a:sym typeface="Ubuntu"/>
              </a:rPr>
              <a:t>Submitted by Brian Lee</a:t>
            </a:r>
          </a:p>
          <a:p>
            <a:pPr algn="ctr" rtl="0" lvl="0">
              <a:spcBef>
                <a:spcPts val="0"/>
              </a:spcBef>
              <a:buNone/>
            </a:pPr>
            <a:r>
              <a:t/>
            </a:r>
            <a:endParaRPr sz="2500">
              <a:latin typeface="Ubuntu"/>
              <a:ea typeface="Ubuntu"/>
              <a:cs typeface="Ubuntu"/>
              <a:sym typeface="Ubuntu"/>
            </a:endParaRPr>
          </a:p>
        </p:txBody>
      </p:sp>
      <p:pic>
        <p:nvPicPr>
          <p:cNvPr id="104" name="Shape 104"/>
          <p:cNvPicPr preferRelativeResize="0"/>
          <p:nvPr/>
        </p:nvPicPr>
        <p:blipFill>
          <a:blip r:embed="rId3"/>
          <a:stretch>
            <a:fillRect/>
          </a:stretch>
        </p:blipFill>
        <p:spPr>
          <a:xfrm>
            <a:off y="1388175" x="3531387"/>
            <a:ext cy="2774975" cx="20812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8" name="Shape 108"/>
        <p:cNvGrpSpPr/>
        <p:nvPr/>
      </p:nvGrpSpPr>
      <p:grpSpPr>
        <a:xfrm>
          <a:off y="0" x="0"/>
          <a:ext cy="0" cx="0"/>
          <a:chOff y="0" x="0"/>
          <a:chExt cy="0" cx="0"/>
        </a:xfrm>
      </p:grpSpPr>
      <p:sp>
        <p:nvSpPr>
          <p:cNvPr id="109" name="Shape 109"/>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t/>
            </a:r>
            <a:endParaRPr/>
          </a:p>
        </p:txBody>
      </p:sp>
      <p:sp>
        <p:nvSpPr>
          <p:cNvPr id="110" name="Shape 110"/>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111" name="Shape 111"/>
          <p:cNvPicPr preferRelativeResize="0"/>
          <p:nvPr/>
        </p:nvPicPr>
        <p:blipFill>
          <a:blip r:embed="rId3"/>
          <a:stretch>
            <a:fillRect/>
          </a:stretch>
        </p:blipFill>
        <p:spPr>
          <a:xfrm>
            <a:off y="-3" x="780725"/>
            <a:ext cy="5143515" cx="3849924"/>
          </a:xfrm>
          <a:prstGeom prst="rect">
            <a:avLst/>
          </a:prstGeom>
          <a:noFill/>
          <a:ln>
            <a:noFill/>
          </a:ln>
        </p:spPr>
      </p:pic>
      <p:pic>
        <p:nvPicPr>
          <p:cNvPr id="112" name="Shape 112"/>
          <p:cNvPicPr preferRelativeResize="0"/>
          <p:nvPr/>
        </p:nvPicPr>
        <p:blipFill>
          <a:blip r:embed="rId4"/>
          <a:stretch>
            <a:fillRect/>
          </a:stretch>
        </p:blipFill>
        <p:spPr>
          <a:xfrm>
            <a:off y="0" x="4630650"/>
            <a:ext cy="5143499" cx="3849913"/>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